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27"/>
  </p:notesMasterIdLst>
  <p:sldIdLst>
    <p:sldId id="278" r:id="rId2"/>
    <p:sldId id="279" r:id="rId3"/>
    <p:sldId id="259" r:id="rId4"/>
    <p:sldId id="261" r:id="rId5"/>
    <p:sldId id="283" r:id="rId6"/>
    <p:sldId id="284" r:id="rId7"/>
    <p:sldId id="281" r:id="rId8"/>
    <p:sldId id="287" r:id="rId9"/>
    <p:sldId id="288" r:id="rId10"/>
    <p:sldId id="273" r:id="rId11"/>
    <p:sldId id="297" r:id="rId12"/>
    <p:sldId id="289" r:id="rId13"/>
    <p:sldId id="264" r:id="rId14"/>
    <p:sldId id="276" r:id="rId15"/>
    <p:sldId id="298" r:id="rId16"/>
    <p:sldId id="290" r:id="rId17"/>
    <p:sldId id="285" r:id="rId18"/>
    <p:sldId id="291" r:id="rId19"/>
    <p:sldId id="292" r:id="rId20"/>
    <p:sldId id="293" r:id="rId21"/>
    <p:sldId id="299" r:id="rId22"/>
    <p:sldId id="294" r:id="rId23"/>
    <p:sldId id="300" r:id="rId24"/>
    <p:sldId id="295" r:id="rId25"/>
    <p:sldId id="296" r:id="rId26"/>
  </p:sldIdLst>
  <p:sldSz cx="12192000" cy="6858000"/>
  <p:notesSz cx="6858000" cy="9144000"/>
  <p:embeddedFontLst>
    <p:embeddedFont>
      <p:font typeface="Roboto Condensed" panose="02000000000000000000" pitchFamily="2"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8" roundtripDataSignature="AMtx7miyXROiJLp68xiRRMbFP8J6hh8H9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384D57-DF89-47F2-A6FF-D5B0FFD0C0D9}" v="19" dt="2024-01-26T20:28:53.959"/>
  </p1510:revLst>
</p1510:revInfo>
</file>

<file path=ppt/tableStyles.xml><?xml version="1.0" encoding="utf-8"?>
<a:tblStyleLst xmlns:a="http://schemas.openxmlformats.org/drawingml/2006/main" def="{FC6E7591-DA25-4596-A5AF-7A2DC8C5AFF3}">
  <a:tblStyle styleId="{FC6E7591-DA25-4596-A5AF-7A2DC8C5AFF3}"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b="off" i="off"/>
      <a:tcStyle>
        <a:tcBdr/>
        <a:fill>
          <a:solidFill>
            <a:srgbClr val="D0DEEF"/>
          </a:solidFill>
        </a:fill>
      </a:tcStyle>
    </a:band1H>
    <a:band2H>
      <a:tcTxStyle b="off" i="off"/>
      <a:tcStyle>
        <a:tcBdr/>
      </a:tcStyle>
    </a:band2H>
    <a:band1V>
      <a:tcTxStyle b="off" i="off"/>
      <a:tcStyle>
        <a:tcBdr/>
        <a:fill>
          <a:solidFill>
            <a:srgbClr val="D0DEEF"/>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41" autoAdjust="0"/>
    <p:restoredTop sz="86957" autoAdjust="0"/>
  </p:normalViewPr>
  <p:slideViewPr>
    <p:cSldViewPr snapToGrid="0">
      <p:cViewPr varScale="1">
        <p:scale>
          <a:sx n="72" d="100"/>
          <a:sy n="72" d="100"/>
        </p:scale>
        <p:origin x="970"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b="1" dirty="0">
                <a:solidFill>
                  <a:schemeClr val="tx1"/>
                </a:solidFill>
              </a:rPr>
              <a:t>Important Considerations:</a:t>
            </a:r>
          </a:p>
          <a:p>
            <a:pPr marL="0" indent="0"/>
            <a:r>
              <a:rPr lang="en-US" b="0" dirty="0">
                <a:solidFill>
                  <a:schemeClr val="tx1"/>
                </a:solidFill>
              </a:rPr>
              <a:t>Please share these slides with the celebrant/pastoral team prior to your celebration.  </a:t>
            </a:r>
          </a:p>
          <a:p>
            <a:pPr marL="0" indent="0"/>
            <a:r>
              <a:rPr lang="en-US" b="0" dirty="0">
                <a:solidFill>
                  <a:schemeClr val="tx1"/>
                </a:solidFill>
              </a:rPr>
              <a:t>Notes have been included on some of the slides to assist you in your planning. </a:t>
            </a:r>
          </a:p>
        </p:txBody>
      </p:sp>
      <p:sp>
        <p:nvSpPr>
          <p:cNvPr id="93" name="Google Shape;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7304bfceb4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2" name="Google Shape;102;g17304bfceb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7944b9c908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dirty="0">
                <a:solidFill>
                  <a:schemeClr val="tx1"/>
                </a:solidFill>
                <a:latin typeface="Calibri" panose="020F0502020204030204" pitchFamily="34" charset="0"/>
                <a:cs typeface="Calibri" panose="020F0502020204030204" pitchFamily="34" charset="0"/>
              </a:rPr>
              <a:t>You are free to choose alternate hymns. </a:t>
            </a:r>
          </a:p>
          <a:p>
            <a:pPr marL="0" indent="0"/>
            <a:r>
              <a:rPr lang="en-US" dirty="0">
                <a:solidFill>
                  <a:schemeClr val="tx1"/>
                </a:solidFill>
                <a:latin typeface="Calibri" panose="020F0502020204030204" pitchFamily="34" charset="0"/>
                <a:cs typeface="Calibri" panose="020F0502020204030204" pitchFamily="34" charset="0"/>
              </a:rPr>
              <a:t>It is good to choose hymns that are familiar to your faith community to ensure maximum participation and prayerful singing. </a:t>
            </a:r>
          </a:p>
          <a:p>
            <a:pPr marL="0" indent="0"/>
            <a:r>
              <a:rPr lang="en-US" dirty="0">
                <a:solidFill>
                  <a:schemeClr val="tx1"/>
                </a:solidFill>
                <a:latin typeface="Calibri" panose="020F0502020204030204" pitchFamily="34" charset="0"/>
                <a:cs typeface="Calibri" panose="020F0502020204030204" pitchFamily="34" charset="0"/>
              </a:rPr>
              <a:t>Ensure that you are complying with copyright. </a:t>
            </a:r>
            <a:br>
              <a:rPr lang="en-US" dirty="0">
                <a:solidFill>
                  <a:schemeClr val="tx1"/>
                </a:solidFill>
                <a:latin typeface="Calibri" panose="020F0502020204030204" pitchFamily="34" charset="0"/>
                <a:cs typeface="Calibri" panose="020F0502020204030204" pitchFamily="34" charset="0"/>
              </a:rPr>
            </a:br>
            <a:endParaRPr lang="en-US" dirty="0">
              <a:solidFill>
                <a:schemeClr val="tx1"/>
              </a:solidFill>
              <a:latin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Clr>
                <a:srgbClr val="000000"/>
              </a:buClr>
              <a:buSzPts val="1400"/>
              <a:buFont typeface="Arial"/>
              <a:buNone/>
            </a:pPr>
            <a:endParaRPr dirty="0"/>
          </a:p>
        </p:txBody>
      </p:sp>
      <p:sp>
        <p:nvSpPr>
          <p:cNvPr id="111" name="Google Shape;111;g17944b9c908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dirty="0"/>
              <a:t>Please use the readings of the day (as included here) unless you have discussed using alternative readings with the celebrant/pastoral team. </a:t>
            </a:r>
          </a:p>
          <a:p>
            <a:pPr marL="0" indent="0"/>
            <a:r>
              <a:rPr lang="en-US" dirty="0"/>
              <a:t>Choose your readers carefully. Only one reader per reading is needed.</a:t>
            </a:r>
          </a:p>
          <a:p>
            <a:pPr marL="0" indent="0"/>
            <a:r>
              <a:rPr lang="en-US" dirty="0"/>
              <a:t>Have readers proclaim the reading from the Lectionary. </a:t>
            </a:r>
          </a:p>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54430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You will need to determine if the Responsorial Psalm will be sung or recited.</a:t>
            </a:r>
          </a:p>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235527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13975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solidFill>
                  <a:schemeClr val="tx1"/>
                </a:solidFill>
              </a:rPr>
              <a:t>If the Alleluia is not sung, the acclamation is omitted.</a:t>
            </a:r>
          </a:p>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36470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54704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18778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23996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811065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7944b9c908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sz="1200" dirty="0">
                <a:latin typeface="Calibri" panose="020F0502020204030204" pitchFamily="34" charset="0"/>
                <a:cs typeface="Calibri" panose="020F0502020204030204" pitchFamily="34" charset="0"/>
              </a:rPr>
              <a:t>You may wish to edit these prayer petitions based on the needs of your particular school/board community.  Your petitions should be concise and consistent. Try not to exceed 6 petitions in total.</a:t>
            </a:r>
          </a:p>
          <a:p>
            <a:pPr marL="0" indent="0"/>
            <a:endParaRPr lang="en-US" sz="1200" dirty="0">
              <a:latin typeface="Calibri" panose="020F0502020204030204" pitchFamily="34" charset="0"/>
              <a:cs typeface="Calibri" panose="020F0502020204030204" pitchFamily="34" charset="0"/>
            </a:endParaRPr>
          </a:p>
          <a:p>
            <a:pPr marL="0" indent="0"/>
            <a:r>
              <a:rPr lang="en-US" sz="1200" dirty="0">
                <a:latin typeface="Calibri" panose="020F0502020204030204" pitchFamily="34" charset="0"/>
                <a:cs typeface="Calibri" panose="020F0502020204030204" pitchFamily="34" charset="0"/>
              </a:rPr>
              <a:t>We generally pray for:</a:t>
            </a:r>
          </a:p>
          <a:p>
            <a:pPr marL="232943" indent="-232943">
              <a:buFont typeface="Arial"/>
              <a:buAutoNum type="alphaUcParenR"/>
            </a:pPr>
            <a:r>
              <a:rPr lang="en-US" sz="1200" dirty="0">
                <a:latin typeface="Calibri" panose="020F0502020204030204" pitchFamily="34" charset="0"/>
                <a:cs typeface="Calibri" panose="020F0502020204030204" pitchFamily="34" charset="0"/>
              </a:rPr>
              <a:t>The needs of the universal church</a:t>
            </a:r>
          </a:p>
          <a:p>
            <a:pPr marL="232943" indent="-232943">
              <a:buFont typeface="Arial"/>
              <a:buAutoNum type="alphaUcParenR"/>
            </a:pPr>
            <a:r>
              <a:rPr lang="en-US" sz="1200" dirty="0">
                <a:latin typeface="Calibri" panose="020F0502020204030204" pitchFamily="34" charset="0"/>
                <a:cs typeface="Calibri" panose="020F0502020204030204" pitchFamily="34" charset="0"/>
              </a:rPr>
              <a:t>For public authorities and for the salvation of the world</a:t>
            </a:r>
          </a:p>
          <a:p>
            <a:pPr marL="232943" indent="-232943">
              <a:buFont typeface="Arial"/>
              <a:buAutoNum type="alphaUcParenR"/>
            </a:pPr>
            <a:r>
              <a:rPr lang="en-US" sz="1200" dirty="0">
                <a:latin typeface="Calibri" panose="020F0502020204030204" pitchFamily="34" charset="0"/>
                <a:cs typeface="Calibri" panose="020F0502020204030204" pitchFamily="34" charset="0"/>
              </a:rPr>
              <a:t>People burdened by any kind of difficulty.</a:t>
            </a:r>
          </a:p>
          <a:p>
            <a:pPr marL="232943" indent="-232943">
              <a:buFont typeface="Arial"/>
              <a:buAutoNum type="alphaUcParenR"/>
            </a:pPr>
            <a:r>
              <a:rPr lang="en-US" sz="1200" dirty="0">
                <a:latin typeface="Calibri" panose="020F0502020204030204" pitchFamily="34" charset="0"/>
                <a:cs typeface="Calibri" panose="020F0502020204030204" pitchFamily="34" charset="0"/>
              </a:rPr>
              <a:t>For the local community</a:t>
            </a:r>
          </a:p>
        </p:txBody>
      </p:sp>
      <p:sp>
        <p:nvSpPr>
          <p:cNvPr id="111" name="Google Shape;111;g17944b9c908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76261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7944b9c908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dirty="0"/>
          </a:p>
        </p:txBody>
      </p:sp>
      <p:sp>
        <p:nvSpPr>
          <p:cNvPr id="111" name="Google Shape;111;g17944b9c908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21114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7944b9c908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dirty="0"/>
          </a:p>
        </p:txBody>
      </p:sp>
      <p:sp>
        <p:nvSpPr>
          <p:cNvPr id="111" name="Google Shape;111;g17944b9c908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514076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dirty="0"/>
              <a:t>You are free to choose alternate hymns. </a:t>
            </a:r>
          </a:p>
          <a:p>
            <a:pPr marL="0" marR="0" lvl="0" indent="0" algn="l" rtl="0">
              <a:lnSpc>
                <a:spcPct val="100000"/>
              </a:lnSpc>
              <a:spcBef>
                <a:spcPts val="0"/>
              </a:spcBef>
              <a:spcAft>
                <a:spcPts val="0"/>
              </a:spcAft>
              <a:buClr>
                <a:srgbClr val="000000"/>
              </a:buClr>
              <a:buSzPts val="1400"/>
              <a:buFont typeface="Arial"/>
              <a:buNone/>
            </a:pPr>
            <a:r>
              <a:rPr lang="en-US" dirty="0"/>
              <a:t>It is good to choose hymns that are familiar to your faith community to ensure maximum participation and prayerful singing. </a:t>
            </a:r>
          </a:p>
          <a:p>
            <a:pPr marL="0" marR="0" lvl="0" indent="0" algn="l" rtl="0">
              <a:lnSpc>
                <a:spcPct val="100000"/>
              </a:lnSpc>
              <a:spcBef>
                <a:spcPts val="0"/>
              </a:spcBef>
              <a:spcAft>
                <a:spcPts val="0"/>
              </a:spcAft>
              <a:buClr>
                <a:srgbClr val="000000"/>
              </a:buClr>
              <a:buSzPts val="1400"/>
              <a:buFont typeface="Arial"/>
              <a:buNone/>
            </a:pPr>
            <a:r>
              <a:rPr lang="en-US" dirty="0"/>
              <a:t>Ensure that you are complying with copyright. </a:t>
            </a:r>
          </a:p>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524266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774905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4644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663970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410597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128" name="Google Shape;12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482032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713422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7304bfceb4_0_0: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r>
              <a:rPr lang="en-US" dirty="0"/>
              <a:t>You are free to choose alternate hymns. </a:t>
            </a:r>
          </a:p>
          <a:p>
            <a:pPr marL="0" indent="0"/>
            <a:r>
              <a:rPr lang="en-US" dirty="0"/>
              <a:t>It is good to choose hymns that are familiar to your faith community to ensure maximum participation and prayerful singing. </a:t>
            </a:r>
          </a:p>
          <a:p>
            <a:pPr marL="0" indent="0"/>
            <a:r>
              <a:rPr lang="en-US" dirty="0"/>
              <a:t>Ensure that you are complying with copyright. </a:t>
            </a:r>
          </a:p>
          <a:p>
            <a:pPr marL="0" indent="0"/>
            <a:endParaRPr dirty="0"/>
          </a:p>
        </p:txBody>
      </p:sp>
      <p:sp>
        <p:nvSpPr>
          <p:cNvPr id="102" name="Google Shape;102;g17304bfceb4_0_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704940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792147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7304bfceb4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dirty="0"/>
              <a:t>You are free to choose alternate hymns. </a:t>
            </a:r>
          </a:p>
          <a:p>
            <a:pPr marL="0" marR="0" lvl="0" indent="0" algn="l" rtl="0">
              <a:lnSpc>
                <a:spcPct val="100000"/>
              </a:lnSpc>
              <a:spcBef>
                <a:spcPts val="0"/>
              </a:spcBef>
              <a:spcAft>
                <a:spcPts val="0"/>
              </a:spcAft>
              <a:buClr>
                <a:srgbClr val="000000"/>
              </a:buClr>
              <a:buSzPts val="1400"/>
              <a:buFont typeface="Arial"/>
              <a:buNone/>
            </a:pPr>
            <a:r>
              <a:rPr lang="en-US" dirty="0"/>
              <a:t>It is good to choose hymns that are familiar to your faith community to ensure maximum participation and prayerful singing. </a:t>
            </a:r>
          </a:p>
          <a:p>
            <a:pPr marL="0" marR="0" lvl="0" indent="0" algn="l" rtl="0">
              <a:lnSpc>
                <a:spcPct val="100000"/>
              </a:lnSpc>
              <a:spcBef>
                <a:spcPts val="0"/>
              </a:spcBef>
              <a:spcAft>
                <a:spcPts val="0"/>
              </a:spcAft>
              <a:buClr>
                <a:srgbClr val="000000"/>
              </a:buClr>
              <a:buSzPts val="1400"/>
              <a:buFont typeface="Arial"/>
              <a:buNone/>
            </a:pPr>
            <a:r>
              <a:rPr lang="en-US" dirty="0"/>
              <a:t>Ensure that you are complying with copyright. </a:t>
            </a:r>
          </a:p>
          <a:p>
            <a:pPr marL="0" lvl="0" indent="0" algn="l" rtl="0">
              <a:lnSpc>
                <a:spcPct val="100000"/>
              </a:lnSpc>
              <a:spcBef>
                <a:spcPts val="0"/>
              </a:spcBef>
              <a:spcAft>
                <a:spcPts val="0"/>
              </a:spcAft>
              <a:buSzPts val="1400"/>
              <a:buNone/>
            </a:pPr>
            <a:endParaRPr dirty="0"/>
          </a:p>
        </p:txBody>
      </p:sp>
      <p:sp>
        <p:nvSpPr>
          <p:cNvPr id="102" name="Google Shape;102;g17304bfceb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869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EF881-34DD-4200-39DE-9821838AAC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5F701FA8-04F7-F784-2742-4FA7B20B60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A9C7CE92-77B2-C334-1E23-5D73224520B5}"/>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061A2035-1DE3-D4D8-FF22-671ACCD2CFC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5BEE3E8-CEDD-7C90-63FD-C2A022A785C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45044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17414-891A-6411-79C1-72225B017A7E}"/>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3EFC5DF2-79BB-4C14-1458-2DB2E51994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7A5997D-D1E0-7C49-1A78-DFC136083AFB}"/>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26D196E3-2644-3803-A1AA-2315694BC266}"/>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5102BD2-B6C5-D579-10D0-D342ACC3344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88637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F58CF-F5C0-B876-26D0-71794EADFE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D28CD219-8285-1359-E850-B2F0B0FEDC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92DB4E3-E66C-BEBC-9798-7BC537F8C2D4}"/>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89D818A8-093F-51EC-CA35-33FB0B2E99A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294AEEB-D2CB-289D-15AA-2CDADB2F045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153851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CBCC1-5C0E-802B-BD0F-0644C5426F9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2CA3CC7A-2D41-D5B4-00A5-7A52F1818F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6E1D6D9D-C673-D564-9568-D44C59F274D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65F688FC-CA37-FB4C-2239-542BD6F8E159}"/>
              </a:ext>
            </a:extLst>
          </p:cNvPr>
          <p:cNvSpPr>
            <a:spLocks noGrp="1"/>
          </p:cNvSpPr>
          <p:nvPr>
            <p:ph type="dt" sz="half" idx="10"/>
          </p:nvPr>
        </p:nvSpPr>
        <p:spPr/>
        <p:txBody>
          <a:bodyPr/>
          <a:lstStyle/>
          <a:p>
            <a:endParaRPr lang="en-CA"/>
          </a:p>
        </p:txBody>
      </p:sp>
      <p:sp>
        <p:nvSpPr>
          <p:cNvPr id="6" name="Footer Placeholder 5">
            <a:extLst>
              <a:ext uri="{FF2B5EF4-FFF2-40B4-BE49-F238E27FC236}">
                <a16:creationId xmlns:a16="http://schemas.microsoft.com/office/drawing/2014/main" id="{E62C5613-99C4-071B-058D-1E70C940A38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C779B37-50DE-C4EE-AC45-AED81CAB7E9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0230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45772-69A3-1549-0D6D-64F52D0E963D}"/>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05CB6554-AB91-5A3D-6C5A-6DCB2FE16D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CE2381-D127-4B6A-A8FB-127192D5F37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6C4DDCD5-C33A-4A5E-0FF3-5FEA18B0E4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86DED6-74EC-1D01-A6D2-9010D2D0DA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8AA4ACED-F04E-3342-4EEB-41761810EEED}"/>
              </a:ext>
            </a:extLst>
          </p:cNvPr>
          <p:cNvSpPr>
            <a:spLocks noGrp="1"/>
          </p:cNvSpPr>
          <p:nvPr>
            <p:ph type="dt" sz="half" idx="10"/>
          </p:nvPr>
        </p:nvSpPr>
        <p:spPr/>
        <p:txBody>
          <a:bodyPr/>
          <a:lstStyle/>
          <a:p>
            <a:endParaRPr lang="en-CA"/>
          </a:p>
        </p:txBody>
      </p:sp>
      <p:sp>
        <p:nvSpPr>
          <p:cNvPr id="8" name="Footer Placeholder 7">
            <a:extLst>
              <a:ext uri="{FF2B5EF4-FFF2-40B4-BE49-F238E27FC236}">
                <a16:creationId xmlns:a16="http://schemas.microsoft.com/office/drawing/2014/main" id="{BFC1E812-2D09-AC3C-B2A3-81E701F7D949}"/>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356E7105-368D-F4CB-B764-D512BC867D0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512627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AC48A-920A-037F-9E0F-62F797CBE1E1}"/>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14E102D0-4C27-1716-D3D1-EC497A8B8678}"/>
              </a:ext>
            </a:extLst>
          </p:cNvPr>
          <p:cNvSpPr>
            <a:spLocks noGrp="1"/>
          </p:cNvSpPr>
          <p:nvPr>
            <p:ph type="dt" sz="half" idx="10"/>
          </p:nvPr>
        </p:nvSpPr>
        <p:spPr/>
        <p:txBody>
          <a:bodyPr/>
          <a:lstStyle/>
          <a:p>
            <a:endParaRPr lang="en-CA"/>
          </a:p>
        </p:txBody>
      </p:sp>
      <p:sp>
        <p:nvSpPr>
          <p:cNvPr id="4" name="Footer Placeholder 3">
            <a:extLst>
              <a:ext uri="{FF2B5EF4-FFF2-40B4-BE49-F238E27FC236}">
                <a16:creationId xmlns:a16="http://schemas.microsoft.com/office/drawing/2014/main" id="{66717A8A-6030-35B5-C188-AACB6D5AA91C}"/>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31CAC56F-B713-D2CC-F3DC-85F4AD85A2D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852926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2783E6-2750-F4C9-B0AC-C57B100FA875}"/>
              </a:ext>
            </a:extLst>
          </p:cNvPr>
          <p:cNvSpPr>
            <a:spLocks noGrp="1"/>
          </p:cNvSpPr>
          <p:nvPr>
            <p:ph type="dt" sz="half" idx="10"/>
          </p:nvPr>
        </p:nvSpPr>
        <p:spPr/>
        <p:txBody>
          <a:bodyPr/>
          <a:lstStyle/>
          <a:p>
            <a:endParaRPr lang="en-CA"/>
          </a:p>
        </p:txBody>
      </p:sp>
      <p:sp>
        <p:nvSpPr>
          <p:cNvPr id="3" name="Footer Placeholder 2">
            <a:extLst>
              <a:ext uri="{FF2B5EF4-FFF2-40B4-BE49-F238E27FC236}">
                <a16:creationId xmlns:a16="http://schemas.microsoft.com/office/drawing/2014/main" id="{CC52E15D-CACA-E3E8-C90C-B81D21C25CAF}"/>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93F50F25-6B7A-6830-3778-4432F625608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47639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C25FC-B087-5DE6-85C3-772F934924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346A0F63-47FC-8176-6DBE-9BA54CBEC2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EB1F588-7B95-1DA5-48B8-148B01BDB5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EF25AC-A021-A647-4FEA-96A271BF6E80}"/>
              </a:ext>
            </a:extLst>
          </p:cNvPr>
          <p:cNvSpPr>
            <a:spLocks noGrp="1"/>
          </p:cNvSpPr>
          <p:nvPr>
            <p:ph type="dt" sz="half" idx="10"/>
          </p:nvPr>
        </p:nvSpPr>
        <p:spPr/>
        <p:txBody>
          <a:bodyPr/>
          <a:lstStyle/>
          <a:p>
            <a:endParaRPr lang="en-CA"/>
          </a:p>
        </p:txBody>
      </p:sp>
      <p:sp>
        <p:nvSpPr>
          <p:cNvPr id="6" name="Footer Placeholder 5">
            <a:extLst>
              <a:ext uri="{FF2B5EF4-FFF2-40B4-BE49-F238E27FC236}">
                <a16:creationId xmlns:a16="http://schemas.microsoft.com/office/drawing/2014/main" id="{A5D035AA-395C-15A1-3783-DC6709071E1D}"/>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3017F01E-6157-7C51-1161-A74AFE33D8A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978942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94740-758B-ADB0-ED3D-3ACC7C3038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5F0817C8-51E6-082F-6AD1-319B11795B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C6BFFA23-71A4-8EB2-1991-6675856F94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E103AD-ACE6-09C6-1D03-61CD04E0CA0D}"/>
              </a:ext>
            </a:extLst>
          </p:cNvPr>
          <p:cNvSpPr>
            <a:spLocks noGrp="1"/>
          </p:cNvSpPr>
          <p:nvPr>
            <p:ph type="dt" sz="half" idx="10"/>
          </p:nvPr>
        </p:nvSpPr>
        <p:spPr/>
        <p:txBody>
          <a:bodyPr/>
          <a:lstStyle/>
          <a:p>
            <a:endParaRPr lang="en-CA"/>
          </a:p>
        </p:txBody>
      </p:sp>
      <p:sp>
        <p:nvSpPr>
          <p:cNvPr id="6" name="Footer Placeholder 5">
            <a:extLst>
              <a:ext uri="{FF2B5EF4-FFF2-40B4-BE49-F238E27FC236}">
                <a16:creationId xmlns:a16="http://schemas.microsoft.com/office/drawing/2014/main" id="{8971943E-7B65-FB11-8B78-0408B0D22864}"/>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A720D92-DD5A-E30B-812B-660292B90C4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61064745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8835C-ECF0-35BA-9180-8D91A7869DA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547301E-70B5-0B86-D6EA-CCBECCD104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02943BA-77ED-D265-B2A5-AE43A6438416}"/>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0B7A5500-A002-B89A-9249-5A4A12D5E9E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E331293-23B2-52E9-BDE1-9961FED0411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48162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FC772C-4109-8FAD-6AEB-69133807F07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021DE2B2-113C-B0A4-7BCA-3BD95692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7F106FD-E190-6279-1CB5-874738AC7C87}"/>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26DEED87-5655-B0A3-956B-1547D777C33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C0D7349-66C1-AB73-BEB4-FB5F1E48EB2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536946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22EAA4-7C62-6DAE-B14E-997C21BAEF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E1AA39E2-74E9-518E-2C99-BBBB75895F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0B9A865-3494-866C-C71B-093DE7BC6F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CA"/>
          </a:p>
        </p:txBody>
      </p:sp>
      <p:sp>
        <p:nvSpPr>
          <p:cNvPr id="5" name="Footer Placeholder 4">
            <a:extLst>
              <a:ext uri="{FF2B5EF4-FFF2-40B4-BE49-F238E27FC236}">
                <a16:creationId xmlns:a16="http://schemas.microsoft.com/office/drawing/2014/main" id="{EAAF12D3-60EC-9FEF-A89A-101B8E3779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3B3F6463-6B16-85BA-ECC3-2EAEF71DA7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6705721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dlzrMjrreNw"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hyperlink" Target="https://www.youtube.com/watch?v=Ybjzw8ma5CA" TargetMode="External"/><Relationship Id="rId4" Type="http://schemas.openxmlformats.org/officeDocument/2006/relationships/hyperlink" Target="https://www.youtube.com/watch?v=k-Pk2NHKg_o"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Zy7t2Uasqe8"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hyperlink" Target="https://www.youtube.com/watch?v=-7mObRGoP0Q" TargetMode="External"/><Relationship Id="rId4" Type="http://schemas.openxmlformats.org/officeDocument/2006/relationships/hyperlink" Target="https://www.youtube.com/watch?v=k16C-ukG-KI"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www.youtube.com/watch?v=9o51fVKpK7s"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hyperlink" Target="https://www.youtube.com/watch?v=IvD0XJzOWQ4"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c7GiWZG-AI4"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hyperlink" Target="https://www.youtube.com/watch?v=M5LcgpGzEqc" TargetMode="External"/><Relationship Id="rId4" Type="http://schemas.openxmlformats.org/officeDocument/2006/relationships/hyperlink" Target="https://www.youtube.com/watch?v=kXZTYV1Pq_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
          <p:cNvSpPr/>
          <p:nvPr/>
        </p:nvSpPr>
        <p:spPr>
          <a:xfrm>
            <a:off x="596202" y="992924"/>
            <a:ext cx="10999596" cy="3307493"/>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r>
              <a:rPr kumimoji="0" lang="en-US" sz="4000" b="1" i="0" u="none" strike="noStrike" kern="1200" cap="none" spc="0" normalizeH="0" baseline="0" noProof="0" dirty="0">
                <a:ln>
                  <a:noFill/>
                </a:ln>
                <a:solidFill>
                  <a:srgbClr val="44546A"/>
                </a:solidFill>
                <a:effectLst/>
                <a:uLnTx/>
                <a:uFillTx/>
                <a:latin typeface="Roboto Condensed"/>
                <a:ea typeface="Roboto Condensed"/>
                <a:cs typeface="Roboto Condensed"/>
                <a:sym typeface="Roboto Condensed"/>
              </a:rPr>
              <a:t>Celebration of the Eucharist</a:t>
            </a:r>
          </a:p>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r>
              <a:rPr kumimoji="0" lang="en-US" sz="2800" b="1" i="0" u="none" strike="noStrike" kern="1200" cap="none" spc="0" normalizeH="0" baseline="0" noProof="0">
                <a:ln>
                  <a:noFill/>
                </a:ln>
                <a:solidFill>
                  <a:srgbClr val="44546A"/>
                </a:solidFill>
                <a:effectLst/>
                <a:uLnTx/>
                <a:uFillTx/>
                <a:latin typeface="Roboto Condensed"/>
                <a:ea typeface="Roboto Condensed"/>
                <a:cs typeface="Roboto Condensed"/>
                <a:sym typeface="Roboto Condensed"/>
              </a:rPr>
              <a:t>Thursday, May 9, </a:t>
            </a:r>
            <a:r>
              <a:rPr kumimoji="0" lang="en-US" sz="2800" b="1" i="0" u="none" strike="noStrike" kern="1200" cap="none" spc="0" normalizeH="0" baseline="0" noProof="0" dirty="0">
                <a:ln>
                  <a:noFill/>
                </a:ln>
                <a:solidFill>
                  <a:srgbClr val="44546A"/>
                </a:solidFill>
                <a:effectLst/>
                <a:uLnTx/>
                <a:uFillTx/>
                <a:latin typeface="Roboto Condensed"/>
                <a:ea typeface="Roboto Condensed"/>
                <a:cs typeface="Roboto Condensed"/>
                <a:sym typeface="Roboto Condensed"/>
              </a:rPr>
              <a:t>2024</a:t>
            </a:r>
          </a:p>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endParaRPr kumimoji="0" lang="en-US" sz="4000" b="1" i="0" u="none" strike="noStrike" kern="1200" cap="none" spc="0" normalizeH="0" baseline="0" noProof="0" dirty="0">
              <a:ln>
                <a:noFill/>
              </a:ln>
              <a:solidFill>
                <a:srgbClr val="44546A"/>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r>
              <a:rPr kumimoji="0" lang="en-US" sz="7200" b="1" i="0" u="none" strike="noStrike" kern="1200" cap="none" spc="0" normalizeH="0" baseline="0" noProof="0" dirty="0">
                <a:ln>
                  <a:noFill/>
                </a:ln>
                <a:solidFill>
                  <a:srgbClr val="C00000"/>
                </a:solidFill>
                <a:effectLst/>
                <a:uLnTx/>
                <a:uFillTx/>
                <a:latin typeface="Roboto Condensed"/>
                <a:ea typeface="Roboto Condensed"/>
                <a:cs typeface="Roboto Condensed"/>
                <a:sym typeface="Roboto Condensed"/>
              </a:rPr>
              <a:t>Catholic Education Week</a:t>
            </a:r>
            <a:endParaRPr kumimoji="0" lang="en-CA" sz="7200" b="0" i="0" u="none" strike="noStrike" kern="1200" cap="none" spc="0" normalizeH="0" baseline="0" noProof="0" dirty="0">
              <a:ln>
                <a:noFill/>
              </a:ln>
              <a:solidFill>
                <a:srgbClr val="C00000"/>
              </a:solidFill>
              <a:effectLst/>
              <a:uLnTx/>
              <a:uFillTx/>
              <a:latin typeface="Arial"/>
              <a:ea typeface="Arial"/>
              <a:cs typeface="Arial"/>
              <a:sym typeface="Arial"/>
            </a:endParaRPr>
          </a:p>
        </p:txBody>
      </p:sp>
      <p:graphicFrame>
        <p:nvGraphicFramePr>
          <p:cNvPr id="97" name="Google Shape;97;p2"/>
          <p:cNvGraphicFramePr/>
          <p:nvPr/>
        </p:nvGraphicFramePr>
        <p:xfrm>
          <a:off x="346418" y="301025"/>
          <a:ext cx="11573825" cy="304810"/>
        </p:xfrm>
        <a:graphic>
          <a:graphicData uri="http://schemas.openxmlformats.org/drawingml/2006/table">
            <a:tbl>
              <a:tblPr firstRow="1" bandRow="1">
                <a:noFill/>
                <a:tableStyleId>{FC6E7591-DA25-4596-A5AF-7A2DC8C5AFF3}</a:tableStyleId>
              </a:tblPr>
              <a:tblGrid>
                <a:gridCol w="11573825">
                  <a:extLst>
                    <a:ext uri="{9D8B030D-6E8A-4147-A177-3AD203B41FA5}">
                      <a16:colId xmlns:a16="http://schemas.microsoft.com/office/drawing/2014/main" val="20000"/>
                    </a:ext>
                  </a:extLst>
                </a:gridCol>
              </a:tblGrid>
              <a:tr h="26082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91450" marR="91450" marT="45725" marB="45725">
                    <a:solidFill>
                      <a:schemeClr val="tx2"/>
                    </a:solidFill>
                  </a:tcPr>
                </a:tc>
                <a:extLst>
                  <a:ext uri="{0D108BD9-81ED-4DB2-BD59-A6C34878D82A}">
                    <a16:rowId xmlns:a16="http://schemas.microsoft.com/office/drawing/2014/main" val="10000"/>
                  </a:ext>
                </a:extLst>
              </a:tr>
            </a:tbl>
          </a:graphicData>
        </a:graphic>
      </p:graphicFrame>
      <p:graphicFrame>
        <p:nvGraphicFramePr>
          <p:cNvPr id="98" name="Google Shape;98;p2"/>
          <p:cNvGraphicFramePr/>
          <p:nvPr/>
        </p:nvGraphicFramePr>
        <p:xfrm>
          <a:off x="346418" y="6390023"/>
          <a:ext cx="11573825" cy="304810"/>
        </p:xfrm>
        <a:graphic>
          <a:graphicData uri="http://schemas.openxmlformats.org/drawingml/2006/table">
            <a:tbl>
              <a:tblPr firstRow="1" bandRow="1">
                <a:noFill/>
                <a:tableStyleId>{FC6E7591-DA25-4596-A5AF-7A2DC8C5AFF3}</a:tableStyleId>
              </a:tblPr>
              <a:tblGrid>
                <a:gridCol w="11573825">
                  <a:extLst>
                    <a:ext uri="{9D8B030D-6E8A-4147-A177-3AD203B41FA5}">
                      <a16:colId xmlns:a16="http://schemas.microsoft.com/office/drawing/2014/main" val="20000"/>
                    </a:ext>
                  </a:extLst>
                </a:gridCol>
              </a:tblGrid>
              <a:tr h="260825">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p>
                  </a:txBody>
                  <a:tcPr marL="91450" marR="91450" marT="45725" marB="45725">
                    <a:solidFill>
                      <a:schemeClr val="tx2"/>
                    </a:solidFill>
                  </a:tcPr>
                </a:tc>
                <a:extLst>
                  <a:ext uri="{0D108BD9-81ED-4DB2-BD59-A6C34878D82A}">
                    <a16:rowId xmlns:a16="http://schemas.microsoft.com/office/drawing/2014/main" val="10000"/>
                  </a:ext>
                </a:extLst>
              </a:tr>
            </a:tbl>
          </a:graphicData>
        </a:graphic>
      </p:graphicFrame>
      <p:pic>
        <p:nvPicPr>
          <p:cNvPr id="3" name="Picture 2" descr="A heart with a cross and text&#10;&#10;Description automatically generated">
            <a:extLst>
              <a:ext uri="{FF2B5EF4-FFF2-40B4-BE49-F238E27FC236}">
                <a16:creationId xmlns:a16="http://schemas.microsoft.com/office/drawing/2014/main" id="{886B20B3-6CDC-4135-109F-661C74C4AE8C}"/>
              </a:ext>
            </a:extLst>
          </p:cNvPr>
          <p:cNvPicPr>
            <a:picLocks noChangeAspect="1"/>
          </p:cNvPicPr>
          <p:nvPr/>
        </p:nvPicPr>
        <p:blipFill>
          <a:blip r:embed="rId3"/>
          <a:stretch>
            <a:fillRect/>
          </a:stretch>
        </p:blipFill>
        <p:spPr>
          <a:xfrm>
            <a:off x="4377513" y="3995225"/>
            <a:ext cx="3511634" cy="239479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3"/>
        <p:cNvGrpSpPr/>
        <p:nvPr/>
      </p:nvGrpSpPr>
      <p:grpSpPr>
        <a:xfrm>
          <a:off x="0" y="0"/>
          <a:ext cx="0" cy="0"/>
          <a:chOff x="0" y="0"/>
          <a:chExt cx="0" cy="0"/>
        </a:xfrm>
      </p:grpSpPr>
      <p:sp>
        <p:nvSpPr>
          <p:cNvPr id="104" name="Google Shape;104;g17304bfceb4_0_0"/>
          <p:cNvSpPr/>
          <p:nvPr/>
        </p:nvSpPr>
        <p:spPr>
          <a:xfrm>
            <a:off x="0" y="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a:ln>
                <a:noFill/>
              </a:ln>
              <a:solidFill>
                <a:prstClr val="white"/>
              </a:solidFill>
              <a:effectLst/>
              <a:uLnTx/>
              <a:uFillTx/>
              <a:latin typeface="Arial"/>
              <a:ea typeface="Arial"/>
              <a:cs typeface="Arial"/>
              <a:sym typeface="Arial"/>
            </a:endParaRPr>
          </a:p>
        </p:txBody>
      </p:sp>
      <p:sp>
        <p:nvSpPr>
          <p:cNvPr id="106" name="Google Shape;106;g17304bfceb4_0_0"/>
          <p:cNvSpPr/>
          <p:nvPr/>
        </p:nvSpPr>
        <p:spPr>
          <a:xfrm>
            <a:off x="703559" y="1307842"/>
            <a:ext cx="10781881" cy="5236589"/>
          </a:xfrm>
          <a:prstGeom prst="rect">
            <a:avLst/>
          </a:prstGeom>
          <a:solidFill>
            <a:schemeClr val="lt1"/>
          </a:solidFill>
          <a:ln>
            <a:noFill/>
          </a:ln>
        </p:spPr>
        <p:txBody>
          <a:bodyPr spcFirstLastPara="1" wrap="square" lIns="91425" tIns="45700" rIns="91425" bIns="45700" anchor="t" anchorCtr="0">
            <a:noAutofit/>
          </a:bodyPr>
          <a:lstStyle/>
          <a:p>
            <a:pPr algn="ctr">
              <a:lnSpc>
                <a:spcPct val="90000"/>
              </a:lnSpc>
              <a:buClr>
                <a:srgbClr val="000000"/>
              </a:buClr>
              <a:buSzPts val="2400"/>
              <a:defRPr/>
            </a:pPr>
            <a:r>
              <a:rPr kumimoji="0" lang="en-US" sz="2400" b="1" i="0" u="none" strike="noStrike" kern="1200" cap="none" spc="0" normalizeH="0" baseline="0" noProof="0" dirty="0">
                <a:ln>
                  <a:noFill/>
                </a:ln>
                <a:solidFill>
                  <a:srgbClr val="C00000"/>
                </a:solidFill>
                <a:effectLst/>
                <a:uLnTx/>
                <a:uFillTx/>
                <a:latin typeface="Roboto Condensed"/>
                <a:ea typeface="Roboto Condensed"/>
                <a:cs typeface="Roboto Condensed"/>
                <a:sym typeface="Roboto Condensed"/>
              </a:rPr>
              <a:t>Called to Love as People of Justice</a:t>
            </a:r>
            <a:endParaRPr kumimoji="0" lang="en-CA" sz="2400" b="0" i="0" u="none" strike="noStrike" kern="1200" cap="none" spc="0" normalizeH="0" baseline="0" noProof="0" dirty="0">
              <a:ln>
                <a:noFill/>
              </a:ln>
              <a:solidFill>
                <a:srgbClr val="C00000"/>
              </a:solidFill>
              <a:effectLst/>
              <a:uLnTx/>
              <a:uFillTx/>
              <a:latin typeface="Arial"/>
              <a:ea typeface="Arial"/>
              <a:cs typeface="Arial"/>
              <a:sym typeface="Arial"/>
            </a:endParaRP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lang="en-US" sz="2400" b="0" i="0" u="none" strike="noStrike" kern="1200" cap="none" spc="0" normalizeH="0" baseline="0" noProof="0" dirty="0">
              <a:ln>
                <a:noFill/>
              </a:ln>
              <a:solidFill>
                <a:srgbClr val="1F3864"/>
              </a:solidFill>
              <a:effectLst/>
              <a:uLnTx/>
              <a:uFillTx/>
              <a:latin typeface="Roboto Condensed"/>
              <a:ea typeface="Roboto Condensed"/>
              <a:cs typeface="Roboto Condensed"/>
              <a:sym typeface="Roboto Condensed"/>
            </a:endParaRP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r>
              <a:rPr lang="en-US" sz="20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rPr>
              <a:t>Today</a:t>
            </a:r>
            <a:r>
              <a:rPr kumimoji="0" lang="en-US" sz="20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 celebrate the gift of Catholic Education and we reflect on our calling to love as </a:t>
            </a:r>
            <a:r>
              <a:rPr kumimoji="0" lang="en-US" sz="2000" b="1" i="1"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people of Justice</a:t>
            </a:r>
            <a:r>
              <a:rPr kumimoji="0" lang="en-US" sz="20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  As we continue to journey through the Easter Season, let us reflect on the words of Pope Francis in his 2013 </a:t>
            </a:r>
            <a:r>
              <a:rPr lang="en-US" sz="20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rPr>
              <a:t>Easter message. Pope Francis states:</a:t>
            </a: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endParaRPr lang="en-US" sz="20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r>
              <a:rPr lang="en-US" sz="2000" b="0" i="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“Let us accept the grace of Christ’s resurrection! Let us be renewed by God’s mercy, let us be loved by Jesus, let us enable the power of His love to transform our lives too; and let us become agents of this mercy, channels through which God can water the earth, protect all creation and make justice and peace flourish.”</a:t>
            </a:r>
          </a:p>
          <a:p>
            <a:pPr>
              <a:lnSpc>
                <a:spcPct val="105000"/>
              </a:lnSpc>
              <a:buClr>
                <a:prstClr val="black"/>
              </a:buClr>
              <a:buSzPts val="770"/>
              <a:defRPr/>
            </a:pPr>
            <a:endParaRPr lang="en-US" sz="2000" noProof="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a:lnSpc>
                <a:spcPct val="105000"/>
              </a:lnSpc>
              <a:buClr>
                <a:prstClr val="black"/>
              </a:buClr>
              <a:buSzPts val="770"/>
              <a:defRPr/>
            </a:pPr>
            <a:r>
              <a:rPr lang="en-US" sz="2000" noProof="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rPr>
              <a:t>As a faith community, we renew our commitment to continue to </a:t>
            </a:r>
            <a:r>
              <a:rPr lang="en-US" sz="20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rPr>
              <a:t>reflect on what Jesus’ resurrection means to us and how we can live as Easter people who do justice and build the Kingdom of God. </a:t>
            </a: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endParaRPr lang="en-US" sz="2000" dirty="0">
              <a:solidFill>
                <a:prstClr val="black"/>
              </a:solidFill>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0" marR="0" lvl="0" indent="0" algn="l" defTabSz="914400" rtl="0" eaLnBrk="1" fontAlgn="auto" latinLnBrk="0" hangingPunct="1">
              <a:lnSpc>
                <a:spcPct val="105000"/>
              </a:lnSpc>
              <a:spcBef>
                <a:spcPts val="0"/>
              </a:spcBef>
              <a:spcAft>
                <a:spcPts val="0"/>
              </a:spcAft>
              <a:buClr>
                <a:prstClr val="black"/>
              </a:buClr>
              <a:buSzPts val="770"/>
              <a:buFont typeface="Arial"/>
              <a:buNone/>
              <a:tabLst/>
              <a:defRPr/>
            </a:pPr>
            <a:r>
              <a:rPr kumimoji="0" lang="en-US" sz="20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rPr>
              <a:t>Please join in the singing of our opening hymn: ___________________________</a:t>
            </a:r>
            <a:endParaRPr kumimoji="0" lang="en-US" sz="2000" b="0" i="0" u="none" strike="noStrike" kern="1200" cap="none" spc="0" normalizeH="0" baseline="0" noProof="0" dirty="0">
              <a:ln>
                <a:noFill/>
              </a:ln>
              <a:solidFill>
                <a:prstClr val="black"/>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p:txBody>
      </p:sp>
      <p:sp>
        <p:nvSpPr>
          <p:cNvPr id="3" name="Google Shape;140;g17304bfceb4_0_167">
            <a:extLst>
              <a:ext uri="{FF2B5EF4-FFF2-40B4-BE49-F238E27FC236}">
                <a16:creationId xmlns:a16="http://schemas.microsoft.com/office/drawing/2014/main" id="{C9BB6B1E-AB31-58B2-DEEE-E249D1FAAA1F}"/>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r>
              <a:rPr kumimoji="0" lang="en-US" sz="4000" b="0" i="0" u="none" strike="noStrike" kern="1200" cap="none" spc="0" normalizeH="0" baseline="0" noProof="0" dirty="0">
                <a:ln>
                  <a:noFill/>
                </a:ln>
                <a:solidFill>
                  <a:prstClr val="white"/>
                </a:solidFill>
                <a:effectLst/>
                <a:uLnTx/>
                <a:uFillTx/>
                <a:latin typeface="Roboto Condensed"/>
                <a:ea typeface="Roboto Condensed"/>
                <a:cs typeface="Roboto Condensed"/>
                <a:sym typeface="Roboto Condensed"/>
              </a:rPr>
              <a:t>Greeting and Welcome</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7944b9c908_0_13"/>
          <p:cNvSpPr/>
          <p:nvPr/>
        </p:nvSpPr>
        <p:spPr>
          <a:xfrm>
            <a:off x="1262700" y="1645229"/>
            <a:ext cx="9666600" cy="4253766"/>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1200" cap="none" spc="0" normalizeH="0" baseline="0" noProof="0" dirty="0">
                <a:ln>
                  <a:noFill/>
                </a:ln>
                <a:solidFill>
                  <a:srgbClr val="01A89E"/>
                </a:solidFill>
                <a:effectLst/>
                <a:uLnTx/>
                <a:uFillTx/>
                <a:latin typeface="Roboto Condensed"/>
                <a:ea typeface="Roboto Condensed"/>
                <a:cs typeface="Roboto Condensed"/>
                <a:sym typeface="Roboto Condensed"/>
              </a:rPr>
              <a:t> </a:t>
            </a:r>
            <a:endParaRPr kumimoji="0" sz="2400" b="0" i="0" u="none" strike="noStrike" kern="1200" cap="none" spc="0" normalizeH="0" baseline="0" noProof="0" dirty="0">
              <a:ln>
                <a:noFill/>
              </a:ln>
              <a:solidFill>
                <a:srgbClr val="01A89E"/>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1200" cap="none" spc="0" normalizeH="0" baseline="0" noProof="0" dirty="0">
              <a:ln>
                <a:noFill/>
              </a:ln>
              <a:solidFill>
                <a:srgbClr val="01A89E"/>
              </a:solidFill>
              <a:effectLst/>
              <a:uLnTx/>
              <a:uFillTx/>
              <a:latin typeface="Roboto Condensed"/>
              <a:ea typeface="Roboto Condensed"/>
              <a:cs typeface="Roboto Condensed"/>
              <a:sym typeface="Roboto Condensed"/>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1200" cap="none" spc="0" normalizeH="0" baseline="0" noProof="0" dirty="0">
                <a:ln>
                  <a:noFill/>
                </a:ln>
                <a:solidFill>
                  <a:srgbClr val="169FBA"/>
                </a:solidFill>
                <a:effectLst/>
                <a:uLnTx/>
                <a:uFillTx/>
                <a:latin typeface="Roboto Condensed"/>
                <a:ea typeface="Roboto Condensed"/>
                <a:cs typeface="Roboto Condensed"/>
                <a:sym typeface="Roboto Condensed"/>
              </a:rPr>
              <a:t> </a:t>
            </a:r>
            <a:endParaRPr kumimoji="0" sz="2000" b="0" i="0" u="none" strike="noStrike" kern="1200" cap="none" spc="0" normalizeH="0" baseline="0" noProof="0" dirty="0">
              <a:ln>
                <a:noFill/>
              </a:ln>
              <a:solidFill>
                <a:srgbClr val="169FBA"/>
              </a:solidFill>
              <a:effectLst/>
              <a:uLnTx/>
              <a:uFillTx/>
              <a:latin typeface="Roboto Condensed"/>
              <a:ea typeface="Roboto Condensed"/>
              <a:cs typeface="Roboto Condensed"/>
              <a:sym typeface="Roboto Condensed"/>
            </a:endParaRPr>
          </a:p>
        </p:txBody>
      </p:sp>
      <p:sp>
        <p:nvSpPr>
          <p:cNvPr id="3" name="Google Shape;140;g17304bfceb4_0_167">
            <a:extLst>
              <a:ext uri="{FF2B5EF4-FFF2-40B4-BE49-F238E27FC236}">
                <a16:creationId xmlns:a16="http://schemas.microsoft.com/office/drawing/2014/main" id="{B27449EF-23BB-DA4A-17A3-4FFACA504FD8}"/>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4000"/>
              <a:buFont typeface="Arial"/>
              <a:buNone/>
              <a:tabLst/>
              <a:defRPr/>
            </a:pPr>
            <a:r>
              <a:rPr kumimoji="0" lang="en-US" sz="4000" b="0" i="0" u="none" strike="noStrike" kern="1200" cap="none" spc="0" normalizeH="0" baseline="0" noProof="0" dirty="0">
                <a:ln>
                  <a:noFill/>
                </a:ln>
                <a:solidFill>
                  <a:prstClr val="white"/>
                </a:solidFill>
                <a:effectLst/>
                <a:uLnTx/>
                <a:uFillTx/>
                <a:latin typeface="Roboto Condensed"/>
                <a:ea typeface="Roboto Condensed"/>
                <a:cs typeface="Roboto Condensed"/>
                <a:sym typeface="Roboto Condensed"/>
              </a:rPr>
              <a:t>Gathering Hymn</a:t>
            </a:r>
            <a:endParaRPr kumimoji="0" sz="1400" b="0" i="0"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4" name="Google Shape;106;g17304bfceb4_0_0">
            <a:extLst>
              <a:ext uri="{FF2B5EF4-FFF2-40B4-BE49-F238E27FC236}">
                <a16:creationId xmlns:a16="http://schemas.microsoft.com/office/drawing/2014/main" id="{B67A7153-F7A9-52E2-BE6C-B7472A602D70}"/>
              </a:ext>
            </a:extLst>
          </p:cNvPr>
          <p:cNvSpPr/>
          <p:nvPr/>
        </p:nvSpPr>
        <p:spPr>
          <a:xfrm>
            <a:off x="1383856" y="1955669"/>
            <a:ext cx="9545444" cy="4364744"/>
          </a:xfrm>
          <a:prstGeom prst="rect">
            <a:avLst/>
          </a:prstGeom>
          <a:solidFill>
            <a:schemeClr val="lt1"/>
          </a:solid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lang="en-US" sz="2400" b="0" i="0" u="none" strike="noStrike" kern="1200" cap="none" spc="0" normalizeH="0" baseline="0" noProof="0" dirty="0">
              <a:ln>
                <a:noFill/>
              </a:ln>
              <a:solidFill>
                <a:srgbClr val="1F3864"/>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lang="en-US" sz="3200" dirty="0">
                <a:solidFill>
                  <a:prstClr val="black"/>
                </a:solidFill>
                <a:latin typeface="Roboto Condensed"/>
                <a:ea typeface="Roboto Condensed"/>
                <a:cs typeface="Roboto Condensed"/>
                <a:sym typeface="Roboto Condensed"/>
              </a:rPr>
              <a:t>Give Me Ears to Listen</a:t>
            </a: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rPr>
              <a:t> (Timothy R. Smith)</a:t>
            </a: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hlinkClick r:id="rId3"/>
              </a:rPr>
              <a:t>https://www.youtube.com/watch?v=dlzrMjrreNw</a:t>
            </a:r>
            <a:r>
              <a:rPr lang="en-US" sz="3200" dirty="0">
                <a:solidFill>
                  <a:prstClr val="black"/>
                </a:solidFill>
                <a:latin typeface="Roboto Condensed"/>
                <a:ea typeface="Roboto Condensed"/>
                <a:cs typeface="Roboto Condensed"/>
                <a:sym typeface="Roboto Condensed"/>
              </a:rPr>
              <a:t> </a:t>
            </a: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lang="en-US" sz="3200" dirty="0">
                <a:solidFill>
                  <a:prstClr val="black"/>
                </a:solidFill>
                <a:latin typeface="Roboto Condensed"/>
                <a:ea typeface="Roboto Condensed"/>
                <a:cs typeface="Roboto Condensed"/>
                <a:sym typeface="Roboto Condensed"/>
              </a:rPr>
              <a:t>The Servant Song</a:t>
            </a: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hlinkClick r:id="rId4"/>
              </a:rPr>
              <a:t>https://www.youtube.com/watch?v=k-Pk2NHKg_o</a:t>
            </a:r>
            <a:endPar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endParaRP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endParaRPr lang="en-US" sz="3200" dirty="0">
              <a:solidFill>
                <a:prstClr val="black"/>
              </a:solidFill>
              <a:latin typeface="Roboto Condensed"/>
              <a:ea typeface="Roboto Condensed"/>
              <a:cs typeface="Roboto Condensed"/>
              <a:sym typeface="Roboto Condensed"/>
            </a:endParaRP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lang="en-US" sz="3200" dirty="0">
                <a:solidFill>
                  <a:prstClr val="black"/>
                </a:solidFill>
                <a:latin typeface="Roboto Condensed"/>
                <a:ea typeface="Roboto Condensed"/>
                <a:cs typeface="Roboto Condensed"/>
                <a:sym typeface="Roboto Condensed"/>
              </a:rPr>
              <a:t>Renew Me, Lord (Bernadette Farrell)</a:t>
            </a: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lang="en-US" sz="3200" dirty="0">
                <a:solidFill>
                  <a:prstClr val="black"/>
                </a:solidFill>
                <a:latin typeface="Roboto Condensed"/>
                <a:ea typeface="Roboto Condensed"/>
                <a:cs typeface="Roboto Condensed"/>
                <a:sym typeface="Roboto Condensed"/>
                <a:hlinkClick r:id="rId5"/>
              </a:rPr>
              <a:t>https://www.youtube.com/watch?v=Ybjzw8ma5CA</a:t>
            </a:r>
            <a:r>
              <a:rPr lang="en-US" sz="3200" dirty="0">
                <a:solidFill>
                  <a:prstClr val="black"/>
                </a:solidFill>
                <a:latin typeface="Roboto Condensed"/>
                <a:ea typeface="Roboto Condensed"/>
                <a:cs typeface="Roboto Condensed"/>
                <a:sym typeface="Roboto Condensed"/>
              </a:rPr>
              <a:t> </a:t>
            </a: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r>
              <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rPr>
              <a:t> </a:t>
            </a:r>
          </a:p>
          <a:p>
            <a:pPr marL="0" marR="0" lvl="0" indent="0" algn="ctr" defTabSz="914400" rtl="0" eaLnBrk="1" fontAlgn="auto" latinLnBrk="0" hangingPunct="1">
              <a:lnSpc>
                <a:spcPct val="90000"/>
              </a:lnSpc>
              <a:spcBef>
                <a:spcPts val="0"/>
              </a:spcBef>
              <a:spcAft>
                <a:spcPts val="0"/>
              </a:spcAft>
              <a:buClr>
                <a:srgbClr val="000000"/>
              </a:buClr>
              <a:buSzPts val="2400"/>
              <a:buFont typeface="Arial"/>
              <a:buNone/>
              <a:tabLst/>
              <a:defRPr/>
            </a:pPr>
            <a:endParaRPr kumimoji="0" lang="en-US" sz="3200" b="0" i="0" u="none" strike="noStrike" kern="1200" cap="none" spc="0" normalizeH="0" baseline="0" noProof="0" dirty="0">
              <a:ln>
                <a:noFill/>
              </a:ln>
              <a:solidFill>
                <a:prstClr val="black"/>
              </a:solidFill>
              <a:effectLst/>
              <a:uLnTx/>
              <a:uFillTx/>
              <a:latin typeface="Roboto Condensed"/>
              <a:ea typeface="Roboto Condensed"/>
              <a:cs typeface="Roboto Condensed"/>
              <a:sym typeface="Roboto Condense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700087" y="1551005"/>
            <a:ext cx="10791825" cy="475454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000" dirty="0">
                <a:latin typeface="Roboto Condensed"/>
                <a:ea typeface="Roboto Condensed"/>
                <a:cs typeface="Roboto Condensed"/>
                <a:sym typeface="Roboto Condensed"/>
              </a:rPr>
              <a:t> </a:t>
            </a:r>
            <a:r>
              <a:rPr lang="en-CA" sz="2800" dirty="0">
                <a:latin typeface="Roboto Condensed"/>
                <a:ea typeface="Roboto Condensed"/>
                <a:cs typeface="Roboto Condensed"/>
                <a:sym typeface="Roboto Condensed"/>
              </a:rPr>
              <a:t>A reading from the Acts of the Apostles.</a:t>
            </a:r>
          </a:p>
          <a:p>
            <a:endParaRPr lang="en-US" sz="22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endParaRPr>
          </a:p>
          <a:p>
            <a:pPr marL="0" marR="0" lvl="0" indent="0" algn="l" rtl="0">
              <a:lnSpc>
                <a:spcPct val="100000"/>
              </a:lnSpc>
              <a:spcBef>
                <a:spcPts val="0"/>
              </a:spcBef>
              <a:spcAft>
                <a:spcPts val="0"/>
              </a:spcAft>
              <a:buClr>
                <a:srgbClr val="000000"/>
              </a:buClr>
              <a:buSzPts val="2400"/>
              <a:buFont typeface="Arial"/>
              <a:buNone/>
            </a:pPr>
            <a:r>
              <a:rPr lang="en-US" sz="2800" dirty="0">
                <a:solidFill>
                  <a:schemeClr val="dk1"/>
                </a:solidFill>
                <a:latin typeface="Roboto Condensed"/>
                <a:ea typeface="Roboto Condensed"/>
                <a:cs typeface="Roboto Condensed"/>
                <a:sym typeface="Roboto Condensed"/>
              </a:rPr>
              <a:t>Paul left Athens and went to Corinth. There he found a Jew named Aquila, a native of Pontus, who had recently come from Italy with his wife Priscilla, because Claudius had ordered all Jews to leave Rome. Paul went to see them, and, because he was of the same trade, he stayed with them, and they worked together —by trade they were tentmakers. Every sabbath he would argue in the synagogue and would try to convince Jews and Greeks. When Silas and Timothy arrived from Macedonia, Paul was occupied with proclaiming the word, testifying to the Jews that the Messiah was Jesus. </a:t>
            </a:r>
            <a:endParaRPr sz="28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First Reading: Acts 18.1-8</a:t>
            </a:r>
            <a:endParaRPr sz="1400" b="0" i="0" u="none" strike="noStrike" cap="none" dirty="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695325" y="1189055"/>
            <a:ext cx="10810875" cy="5355376"/>
          </a:xfrm>
          <a:prstGeom prst="rect">
            <a:avLst/>
          </a:prstGeom>
          <a:noFill/>
          <a:ln>
            <a:noFill/>
          </a:ln>
        </p:spPr>
        <p:txBody>
          <a:bodyPr spcFirstLastPara="1" wrap="square" lIns="91425" tIns="45700" rIns="91425" bIns="45700" anchor="t" anchorCtr="0">
            <a:noAutofit/>
          </a:bodyPr>
          <a:lstStyle/>
          <a:p>
            <a:endParaRPr lang="en-US" sz="22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endParaRPr>
          </a:p>
          <a:p>
            <a:pPr>
              <a:buClr>
                <a:srgbClr val="000000"/>
              </a:buClr>
              <a:buSzPts val="2000"/>
            </a:pPr>
            <a:r>
              <a:rPr lang="en-US" sz="2800" dirty="0">
                <a:solidFill>
                  <a:schemeClr val="dk1"/>
                </a:solidFill>
                <a:latin typeface="Roboto Condensed"/>
                <a:ea typeface="Roboto Condensed"/>
                <a:cs typeface="Roboto Condensed"/>
                <a:sym typeface="Roboto Condensed"/>
              </a:rPr>
              <a:t>When they opposed and reviled him, in protest he shook the dust from his clothes and said to them, “Your blood be on your own heads! I am innocent. From now on I will go to the Gentiles.” Then Paul left the synagogue and went to the house of a man named </a:t>
            </a:r>
            <a:r>
              <a:rPr lang="en-US" sz="2800" dirty="0" err="1">
                <a:solidFill>
                  <a:schemeClr val="dk1"/>
                </a:solidFill>
                <a:latin typeface="Roboto Condensed"/>
                <a:ea typeface="Roboto Condensed"/>
                <a:cs typeface="Roboto Condensed"/>
                <a:sym typeface="Roboto Condensed"/>
              </a:rPr>
              <a:t>Titius</a:t>
            </a:r>
            <a:r>
              <a:rPr lang="en-US" sz="2800" dirty="0">
                <a:solidFill>
                  <a:schemeClr val="dk1"/>
                </a:solidFill>
                <a:latin typeface="Roboto Condensed"/>
                <a:ea typeface="Roboto Condensed"/>
                <a:cs typeface="Roboto Condensed"/>
                <a:sym typeface="Roboto Condensed"/>
              </a:rPr>
              <a:t> Justus, a worshipper of God; his house was next door to the synagogue. Crispus, the official of the synagogue, became a believer in the Lord, together with all his household; and many of the Corinthians who heard Paul became believers and were baptized.</a:t>
            </a:r>
          </a:p>
          <a:p>
            <a:pPr>
              <a:buClr>
                <a:srgbClr val="000000"/>
              </a:buClr>
              <a:buSzPts val="2000"/>
            </a:pPr>
            <a:endParaRPr lang="en-US" sz="2800" dirty="0">
              <a:solidFill>
                <a:schemeClr val="dk1"/>
              </a:solidFill>
              <a:latin typeface="Roboto Condensed"/>
              <a:ea typeface="Roboto Condensed"/>
              <a:cs typeface="Roboto Condensed"/>
              <a:sym typeface="Roboto Condensed"/>
            </a:endParaRPr>
          </a:p>
          <a:p>
            <a:pPr marL="0" marR="0" lvl="0" indent="0" algn="ctr" rtl="0">
              <a:lnSpc>
                <a:spcPct val="100000"/>
              </a:lnSpc>
              <a:spcBef>
                <a:spcPts val="0"/>
              </a:spcBef>
              <a:spcAft>
                <a:spcPts val="0"/>
              </a:spcAft>
              <a:buClr>
                <a:srgbClr val="000000"/>
              </a:buClr>
              <a:buSzPts val="2400"/>
              <a:buFont typeface="Arial"/>
              <a:buNone/>
            </a:pPr>
            <a:r>
              <a:rPr lang="en-US" sz="2800" dirty="0">
                <a:solidFill>
                  <a:srgbClr val="169FBA"/>
                </a:solidFill>
                <a:latin typeface="Roboto Condensed"/>
                <a:ea typeface="Roboto Condensed"/>
                <a:cs typeface="Roboto Condensed"/>
                <a:sym typeface="Roboto Condensed"/>
              </a:rPr>
              <a:t> </a:t>
            </a:r>
            <a:r>
              <a:rPr lang="en-CA" sz="2800" dirty="0">
                <a:latin typeface="Roboto Condensed"/>
                <a:ea typeface="Roboto Condensed"/>
                <a:cs typeface="Roboto Condensed"/>
                <a:sym typeface="Roboto Condensed"/>
              </a:rPr>
              <a:t>The Word of the Lord. </a:t>
            </a:r>
          </a:p>
          <a:p>
            <a:pPr marL="0" marR="0" lvl="0" indent="0" algn="ctr" rtl="0">
              <a:lnSpc>
                <a:spcPct val="100000"/>
              </a:lnSpc>
              <a:spcBef>
                <a:spcPts val="0"/>
              </a:spcBef>
              <a:spcAft>
                <a:spcPts val="0"/>
              </a:spcAft>
              <a:buClr>
                <a:srgbClr val="000000"/>
              </a:buClr>
              <a:buSzPts val="2400"/>
              <a:buFont typeface="Arial"/>
              <a:buNone/>
            </a:pPr>
            <a:r>
              <a:rPr lang="en-CA" sz="2800" b="1" i="1" dirty="0">
                <a:solidFill>
                  <a:srgbClr val="FF0000"/>
                </a:solidFill>
                <a:latin typeface="Roboto Condensed"/>
                <a:ea typeface="Roboto Condensed"/>
                <a:cs typeface="Roboto Condensed"/>
                <a:sym typeface="Roboto Condensed"/>
              </a:rPr>
              <a:t>R. </a:t>
            </a:r>
            <a:r>
              <a:rPr lang="en-CA" sz="2800" b="1" i="1" dirty="0">
                <a:latin typeface="Roboto Condensed"/>
                <a:ea typeface="Roboto Condensed"/>
                <a:cs typeface="Roboto Condensed"/>
                <a:sym typeface="Roboto Condensed"/>
              </a:rPr>
              <a:t>Thanks be to God.</a:t>
            </a: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First Reading: Acts 18.1-8</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69559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Responsorial Psalm: Psalm 98 </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A23D8E59-FCC4-BCF4-EB33-7A2E17F67591}"/>
              </a:ext>
            </a:extLst>
          </p:cNvPr>
          <p:cNvSpPr txBox="1"/>
          <p:nvPr/>
        </p:nvSpPr>
        <p:spPr>
          <a:xfrm>
            <a:off x="1364663" y="1950408"/>
            <a:ext cx="8467595" cy="3540200"/>
          </a:xfrm>
          <a:prstGeom prst="rect">
            <a:avLst/>
          </a:prstGeom>
          <a:noFill/>
        </p:spPr>
        <p:txBody>
          <a:bodyPr wrap="square">
            <a:spAutoFit/>
          </a:bodyPr>
          <a:lstStyle/>
          <a:p>
            <a:pPr algn="l"/>
            <a:r>
              <a:rPr lang="en-US" sz="2800" i="1" dirty="0">
                <a:latin typeface="Roboto Condensed" panose="02000000000000000000" pitchFamily="2" charset="0"/>
                <a:ea typeface="Roboto Condensed" panose="02000000000000000000" pitchFamily="2" charset="0"/>
                <a:cs typeface="Roboto Condensed" panose="02000000000000000000" pitchFamily="2" charset="0"/>
              </a:rPr>
              <a:t>The response to the Psalm is:</a:t>
            </a:r>
          </a:p>
          <a:p>
            <a:pPr algn="l"/>
            <a:r>
              <a:rPr lang="en-US"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The Lord has revealed to the nations his saving power</a:t>
            </a:r>
            <a:r>
              <a:rPr lang="en-US" sz="2800" b="1" i="1"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a:t>
            </a:r>
          </a:p>
          <a:p>
            <a:pPr algn="l"/>
            <a:endParaRPr lang="en-US" sz="2800" b="0" i="0"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pPr>
            <a:r>
              <a:rPr lang="en-US" sz="2800" kern="100" dirty="0">
                <a:effectLst/>
                <a:latin typeface="Roboto Condensed" panose="02000000000000000000" pitchFamily="2" charset="0"/>
                <a:ea typeface="Roboto Condensed" panose="02000000000000000000" pitchFamily="2" charset="0"/>
                <a:cs typeface="Roboto Condensed" panose="02000000000000000000" pitchFamily="2" charset="0"/>
              </a:rPr>
              <a:t>O sing to the Lord a new song, </a:t>
            </a:r>
          </a:p>
          <a:p>
            <a:pPr>
              <a:lnSpc>
                <a:spcPct val="107000"/>
              </a:lnSpc>
            </a:pPr>
            <a:r>
              <a:rPr lang="en-US" sz="2800" kern="100" dirty="0">
                <a:effectLst/>
                <a:latin typeface="Roboto Condensed" panose="02000000000000000000" pitchFamily="2" charset="0"/>
                <a:ea typeface="Roboto Condensed" panose="02000000000000000000" pitchFamily="2" charset="0"/>
                <a:cs typeface="Roboto Condensed" panose="02000000000000000000" pitchFamily="2" charset="0"/>
              </a:rPr>
              <a:t>for he has done </a:t>
            </a:r>
            <a:r>
              <a:rPr lang="en-US" sz="2800" kern="100" dirty="0" err="1">
                <a:effectLst/>
                <a:latin typeface="Roboto Condensed" panose="02000000000000000000" pitchFamily="2" charset="0"/>
                <a:ea typeface="Roboto Condensed" panose="02000000000000000000" pitchFamily="2" charset="0"/>
                <a:cs typeface="Roboto Condensed" panose="02000000000000000000" pitchFamily="2" charset="0"/>
              </a:rPr>
              <a:t>marvellous</a:t>
            </a:r>
            <a:r>
              <a:rPr lang="en-US" sz="2800" kern="100" dirty="0">
                <a:effectLst/>
                <a:latin typeface="Roboto Condensed" panose="02000000000000000000" pitchFamily="2" charset="0"/>
                <a:ea typeface="Roboto Condensed" panose="02000000000000000000" pitchFamily="2" charset="0"/>
                <a:cs typeface="Roboto Condensed" panose="02000000000000000000" pitchFamily="2" charset="0"/>
              </a:rPr>
              <a:t> things. </a:t>
            </a:r>
          </a:p>
          <a:p>
            <a:pPr>
              <a:lnSpc>
                <a:spcPct val="107000"/>
              </a:lnSpc>
            </a:pPr>
            <a:r>
              <a:rPr lang="en-US" sz="2800" kern="100" dirty="0">
                <a:effectLst/>
                <a:latin typeface="Roboto Condensed" panose="02000000000000000000" pitchFamily="2" charset="0"/>
                <a:ea typeface="Roboto Condensed" panose="02000000000000000000" pitchFamily="2" charset="0"/>
                <a:cs typeface="Roboto Condensed" panose="02000000000000000000" pitchFamily="2" charset="0"/>
              </a:rPr>
              <a:t>His right hand and his holy arm </a:t>
            </a:r>
          </a:p>
          <a:p>
            <a:pPr>
              <a:lnSpc>
                <a:spcPct val="107000"/>
              </a:lnSpc>
            </a:pPr>
            <a:r>
              <a:rPr lang="en-US" sz="2800" kern="100" dirty="0">
                <a:effectLst/>
                <a:latin typeface="Roboto Condensed" panose="02000000000000000000" pitchFamily="2" charset="0"/>
                <a:ea typeface="Roboto Condensed" panose="02000000000000000000" pitchFamily="2" charset="0"/>
                <a:cs typeface="Roboto Condensed" panose="02000000000000000000" pitchFamily="2" charset="0"/>
              </a:rPr>
              <a:t>have won him victory. </a:t>
            </a:r>
            <a:r>
              <a:rPr lang="en-US"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a:t>
            </a:r>
          </a:p>
          <a:p>
            <a:pPr>
              <a:lnSpc>
                <a:spcPct val="107000"/>
              </a:lnSpc>
            </a:pPr>
            <a:endParaRPr lang="en-CA" sz="2000" b="1" i="1" kern="100"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2622037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Responsorial Psalm: Psalm 9</a:t>
            </a:r>
            <a:r>
              <a:rPr lang="en-US" sz="4000" dirty="0">
                <a:solidFill>
                  <a:schemeClr val="lt1"/>
                </a:solidFill>
                <a:latin typeface="Roboto Condensed"/>
                <a:ea typeface="Roboto Condensed"/>
                <a:cs typeface="Roboto Condensed"/>
                <a:sym typeface="Roboto Condensed"/>
              </a:rPr>
              <a:t>8</a:t>
            </a:r>
            <a:r>
              <a:rPr lang="en-US" sz="4000" b="0" i="0" u="none" strike="noStrike" cap="none" dirty="0">
                <a:solidFill>
                  <a:schemeClr val="lt1"/>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A23D8E59-FCC4-BCF4-EB33-7A2E17F67591}"/>
              </a:ext>
            </a:extLst>
          </p:cNvPr>
          <p:cNvSpPr txBox="1"/>
          <p:nvPr/>
        </p:nvSpPr>
        <p:spPr>
          <a:xfrm>
            <a:off x="1241010" y="1130770"/>
            <a:ext cx="8467595" cy="4982774"/>
          </a:xfrm>
          <a:prstGeom prst="rect">
            <a:avLst/>
          </a:prstGeom>
          <a:noFill/>
        </p:spPr>
        <p:txBody>
          <a:bodyPr wrap="square">
            <a:spAutoFit/>
          </a:bodyPr>
          <a:lstStyle/>
          <a:p>
            <a:pPr algn="l"/>
            <a:r>
              <a:rPr lang="en-US"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u="none" strike="noStrike" baseline="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The Lord has revealed to the nations his saving power</a:t>
            </a:r>
            <a:r>
              <a:rPr lang="en-US" sz="2800" b="1" i="1"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a:t>
            </a:r>
            <a:endParaRPr lang="en-US"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pPr>
            <a:endParaRPr lang="en-US" sz="2800" kern="100" dirty="0">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pPr>
            <a:r>
              <a:rPr lang="en-US" sz="2800" kern="100" dirty="0">
                <a:effectLst/>
                <a:latin typeface="Roboto Condensed" panose="02000000000000000000" pitchFamily="2" charset="0"/>
                <a:ea typeface="Roboto Condensed" panose="02000000000000000000" pitchFamily="2" charset="0"/>
                <a:cs typeface="Roboto Condensed" panose="02000000000000000000" pitchFamily="2" charset="0"/>
              </a:rPr>
              <a:t>The Lord has made known his victory; </a:t>
            </a:r>
          </a:p>
          <a:p>
            <a:pPr>
              <a:lnSpc>
                <a:spcPct val="107000"/>
              </a:lnSpc>
            </a:pPr>
            <a:r>
              <a:rPr lang="en-US" sz="2800" kern="100" dirty="0">
                <a:effectLst/>
                <a:latin typeface="Roboto Condensed" panose="02000000000000000000" pitchFamily="2" charset="0"/>
                <a:ea typeface="Roboto Condensed" panose="02000000000000000000" pitchFamily="2" charset="0"/>
                <a:cs typeface="Roboto Condensed" panose="02000000000000000000" pitchFamily="2" charset="0"/>
              </a:rPr>
              <a:t>he has revealed his vindication in the sight of the nations. </a:t>
            </a:r>
          </a:p>
          <a:p>
            <a:pPr>
              <a:lnSpc>
                <a:spcPct val="107000"/>
              </a:lnSpc>
            </a:pPr>
            <a:r>
              <a:rPr lang="en-US" sz="2800" kern="100" dirty="0">
                <a:effectLst/>
                <a:latin typeface="Roboto Condensed" panose="02000000000000000000" pitchFamily="2" charset="0"/>
                <a:ea typeface="Roboto Condensed" panose="02000000000000000000" pitchFamily="2" charset="0"/>
                <a:cs typeface="Roboto Condensed" panose="02000000000000000000" pitchFamily="2" charset="0"/>
              </a:rPr>
              <a:t>He has remembered his steadfast love and faithfulness </a:t>
            </a:r>
          </a:p>
          <a:p>
            <a:pPr>
              <a:lnSpc>
                <a:spcPct val="107000"/>
              </a:lnSpc>
            </a:pPr>
            <a:r>
              <a:rPr lang="en-US" sz="2800" kern="100" dirty="0">
                <a:effectLst/>
                <a:latin typeface="Roboto Condensed" panose="02000000000000000000" pitchFamily="2" charset="0"/>
                <a:ea typeface="Roboto Condensed" panose="02000000000000000000" pitchFamily="2" charset="0"/>
                <a:cs typeface="Roboto Condensed" panose="02000000000000000000" pitchFamily="2" charset="0"/>
              </a:rPr>
              <a:t>to the house of Israel. </a:t>
            </a:r>
            <a:r>
              <a:rPr lang="en-US"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a:t>
            </a:r>
            <a:endParaRPr lang="en-CA" sz="2800" b="1"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endParaRPr>
          </a:p>
          <a:p>
            <a:endParaRPr lang="en-US" sz="2800" b="1" i="1"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endParaRPr>
          </a:p>
          <a:p>
            <a:r>
              <a:rPr lang="en-US" sz="28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All the ends of the earth have seen</a:t>
            </a:r>
          </a:p>
          <a:p>
            <a:r>
              <a:rPr lang="en-US" sz="28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the victory of our God.</a:t>
            </a:r>
          </a:p>
          <a:p>
            <a:r>
              <a:rPr lang="en-US" sz="28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Make a joyful noise to the Lord, all the earth; </a:t>
            </a:r>
          </a:p>
          <a:p>
            <a:r>
              <a:rPr lang="en-US" sz="28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break forth into joyous song and sing praises. </a:t>
            </a:r>
            <a:r>
              <a:rPr lang="en-US" sz="28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a:t>
            </a:r>
          </a:p>
        </p:txBody>
      </p:sp>
    </p:spTree>
    <p:extLst>
      <p:ext uri="{BB962C8B-B14F-4D97-AF65-F5344CB8AC3E}">
        <p14:creationId xmlns:p14="http://schemas.microsoft.com/office/powerpoint/2010/main" val="3569269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ts val="2800"/>
              <a:buNone/>
            </a:pPr>
            <a:r>
              <a:rPr lang="en-US" sz="3600" b="1" dirty="0">
                <a:latin typeface="Roboto Condensed" panose="02000000000000000000" pitchFamily="2" charset="0"/>
                <a:ea typeface="Roboto Condensed" panose="02000000000000000000" pitchFamily="2" charset="0"/>
                <a:cs typeface="Roboto Condensed" panose="02000000000000000000" pitchFamily="2" charset="0"/>
              </a:rPr>
              <a:t>Alleluia, Alleluia!</a:t>
            </a:r>
          </a:p>
          <a:p>
            <a:pPr marL="0" lvl="0" indent="0" algn="l" rtl="0">
              <a:lnSpc>
                <a:spcPct val="90000"/>
              </a:lnSpc>
              <a:spcBef>
                <a:spcPts val="1000"/>
              </a:spcBef>
              <a:spcAft>
                <a:spcPts val="0"/>
              </a:spcAft>
              <a:buClr>
                <a:schemeClr val="dk1"/>
              </a:buClr>
              <a:buSzPts val="2800"/>
              <a:buNone/>
            </a:pPr>
            <a:endParaRPr lang="en-US" sz="3600" dirty="0">
              <a:latin typeface="Roboto Condensed" panose="02000000000000000000" pitchFamily="2" charset="0"/>
              <a:ea typeface="Roboto Condensed" panose="02000000000000000000" pitchFamily="2" charset="0"/>
              <a:cs typeface="Roboto Condensed" panose="02000000000000000000" pitchFamily="2" charset="0"/>
            </a:endParaRPr>
          </a:p>
          <a:p>
            <a:pPr marL="0" lvl="0" indent="0" algn="l" rtl="0">
              <a:lnSpc>
                <a:spcPct val="90000"/>
              </a:lnSpc>
              <a:spcBef>
                <a:spcPts val="1000"/>
              </a:spcBef>
              <a:spcAft>
                <a:spcPts val="0"/>
              </a:spcAft>
              <a:buClr>
                <a:schemeClr val="dk1"/>
              </a:buClr>
              <a:buSzPts val="2800"/>
              <a:buNone/>
            </a:pPr>
            <a:r>
              <a:rPr lang="en-US" sz="3600" dirty="0">
                <a:latin typeface="Roboto Condensed" panose="02000000000000000000" pitchFamily="2" charset="0"/>
                <a:ea typeface="Roboto Condensed" panose="02000000000000000000" pitchFamily="2" charset="0"/>
                <a:cs typeface="Roboto Condensed" panose="02000000000000000000" pitchFamily="2" charset="0"/>
              </a:rPr>
              <a:t>The Lord says: I will not leave you orphans. I will come back to you, and your hearts will rejoice.</a:t>
            </a:r>
          </a:p>
          <a:p>
            <a:pPr marL="0" lvl="0" indent="0" algn="l" rtl="0">
              <a:lnSpc>
                <a:spcPct val="90000"/>
              </a:lnSpc>
              <a:spcBef>
                <a:spcPts val="1000"/>
              </a:spcBef>
              <a:spcAft>
                <a:spcPts val="0"/>
              </a:spcAft>
              <a:buClr>
                <a:schemeClr val="dk1"/>
              </a:buClr>
              <a:buSzPts val="2800"/>
              <a:buNone/>
            </a:pPr>
            <a:endParaRPr lang="en-US" sz="3600" dirty="0">
              <a:latin typeface="Roboto Condensed" panose="02000000000000000000" pitchFamily="2" charset="0"/>
              <a:ea typeface="Roboto Condensed" panose="02000000000000000000" pitchFamily="2" charset="0"/>
              <a:cs typeface="Roboto Condensed" panose="02000000000000000000" pitchFamily="2" charset="0"/>
            </a:endParaRPr>
          </a:p>
          <a:p>
            <a:pPr marL="0" lvl="0" indent="0" algn="l" rtl="0">
              <a:lnSpc>
                <a:spcPct val="90000"/>
              </a:lnSpc>
              <a:spcBef>
                <a:spcPts val="1000"/>
              </a:spcBef>
              <a:spcAft>
                <a:spcPts val="0"/>
              </a:spcAft>
              <a:buClr>
                <a:schemeClr val="dk1"/>
              </a:buClr>
              <a:buSzPts val="2800"/>
              <a:buNone/>
            </a:pPr>
            <a:r>
              <a:rPr lang="en-US" sz="3600" b="1" dirty="0">
                <a:latin typeface="Roboto Condensed" panose="02000000000000000000" pitchFamily="2" charset="0"/>
                <a:ea typeface="Roboto Condensed" panose="02000000000000000000" pitchFamily="2" charset="0"/>
                <a:cs typeface="Roboto Condensed" panose="02000000000000000000" pitchFamily="2" charset="0"/>
              </a:rPr>
              <a:t>Alleluia.</a:t>
            </a: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Gospel Acclamation</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67338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The Lord be with you.</a:t>
            </a:r>
          </a:p>
          <a:p>
            <a:pPr marL="0" marR="0" lvl="0" indent="0" rtl="0">
              <a:lnSpc>
                <a:spcPct val="100000"/>
              </a:lnSpc>
              <a:spcBef>
                <a:spcPts val="0"/>
              </a:spcBef>
              <a:spcAft>
                <a:spcPts val="0"/>
              </a:spcAft>
              <a:buClr>
                <a:srgbClr val="000000"/>
              </a:buClr>
              <a:buSzPts val="2400"/>
              <a:buFont typeface="Arial"/>
              <a:buNone/>
            </a:pPr>
            <a:r>
              <a:rPr lang="en-US" sz="3200" b="1" i="1" dirty="0">
                <a:solidFill>
                  <a:srgbClr val="FF0000"/>
                </a:solidFill>
                <a:latin typeface="Roboto Condensed"/>
                <a:ea typeface="Roboto Condensed"/>
                <a:cs typeface="Roboto Condensed"/>
                <a:sym typeface="Roboto Condensed"/>
              </a:rPr>
              <a:t>R. </a:t>
            </a:r>
            <a:r>
              <a:rPr lang="en-US" sz="3200" b="1" i="1" dirty="0">
                <a:latin typeface="Roboto Condensed"/>
                <a:ea typeface="Roboto Condensed"/>
                <a:cs typeface="Roboto Condensed"/>
                <a:sym typeface="Roboto Condensed"/>
              </a:rPr>
              <a:t>And with your Spirit.</a:t>
            </a:r>
          </a:p>
          <a:p>
            <a:pPr marL="0" marR="0" lvl="0" indent="0" rtl="0">
              <a:lnSpc>
                <a:spcPct val="100000"/>
              </a:lnSpc>
              <a:spcBef>
                <a:spcPts val="0"/>
              </a:spcBef>
              <a:spcAft>
                <a:spcPts val="0"/>
              </a:spcAft>
              <a:buClr>
                <a:srgbClr val="000000"/>
              </a:buClr>
              <a:buSzPts val="2000"/>
              <a:buFont typeface="Arial"/>
              <a:buNone/>
            </a:pPr>
            <a:endParaRPr lang="en-US" sz="32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32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32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400"/>
              <a:buFont typeface="Arial"/>
              <a:buNone/>
            </a:pPr>
            <a:r>
              <a:rPr lang="en-CA" sz="3200" dirty="0">
                <a:latin typeface="Roboto Condensed"/>
                <a:ea typeface="Roboto Condensed"/>
                <a:cs typeface="Roboto Condensed"/>
                <a:sym typeface="Roboto Condensed"/>
              </a:rPr>
              <a:t>A reading from the holy gospel according to John.</a:t>
            </a:r>
          </a:p>
          <a:p>
            <a:pPr marL="0" marR="0" lvl="0" indent="0" rtl="0">
              <a:lnSpc>
                <a:spcPct val="100000"/>
              </a:lnSpc>
              <a:spcBef>
                <a:spcPts val="0"/>
              </a:spcBef>
              <a:spcAft>
                <a:spcPts val="0"/>
              </a:spcAft>
              <a:buClr>
                <a:srgbClr val="000000"/>
              </a:buClr>
              <a:buSzPts val="2400"/>
              <a:buFont typeface="Arial"/>
              <a:buNone/>
            </a:pPr>
            <a:r>
              <a:rPr lang="en-CA" sz="3200" b="1" i="1" dirty="0">
                <a:solidFill>
                  <a:srgbClr val="FF0000"/>
                </a:solidFill>
                <a:latin typeface="Roboto Condensed"/>
                <a:ea typeface="Roboto Condensed"/>
                <a:cs typeface="Roboto Condensed"/>
                <a:sym typeface="Roboto Condensed"/>
              </a:rPr>
              <a:t>R. </a:t>
            </a:r>
            <a:r>
              <a:rPr lang="en-CA" sz="3200" b="1" i="1" dirty="0">
                <a:latin typeface="Roboto Condensed"/>
                <a:ea typeface="Roboto Condensed"/>
                <a:cs typeface="Roboto Condensed"/>
                <a:sym typeface="Roboto Condensed"/>
              </a:rPr>
              <a:t>Glory to you, Lord</a:t>
            </a: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Proclamation of the Gospel</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677025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704851" y="1221783"/>
            <a:ext cx="10810874" cy="532264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lang="en-CA" sz="2200" dirty="0">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400"/>
              <a:buFont typeface="Arial"/>
              <a:buNone/>
            </a:pPr>
            <a:endParaRPr lang="en-US" sz="2800" dirty="0">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400"/>
              <a:buFont typeface="Arial"/>
              <a:buNone/>
            </a:pPr>
            <a:r>
              <a:rPr lang="en-US" sz="2800" dirty="0">
                <a:latin typeface="Roboto Condensed"/>
                <a:ea typeface="Roboto Condensed"/>
                <a:cs typeface="Roboto Condensed"/>
                <a:sym typeface="Roboto Condensed"/>
              </a:rPr>
              <a:t>When Jesus knew that his hour had come to depart from this world and go to the Father, he said to the disciples: “A little while, and you will no longer see me, and again a little while, and you will see me.” Then some of his disciples said to one another, “What does he mean by saying to us, ‘A little while, and you will no longer see me, and again a little while, and you will see me’; and ‘Because I am going to the Father’?” They said, “What does he mean by this ‘a little while’? We do not know what he is talking about.”</a:t>
            </a:r>
            <a:endParaRPr lang="en-CA" sz="2800" dirty="0">
              <a:latin typeface="Roboto Condensed"/>
              <a:ea typeface="Roboto Condensed"/>
              <a:cs typeface="Roboto Condensed"/>
              <a:sym typeface="Roboto Condensed"/>
            </a:endParaRPr>
          </a:p>
          <a:p>
            <a:pPr marL="0" marR="0" lvl="0" indent="0" algn="ctr" rtl="0">
              <a:lnSpc>
                <a:spcPct val="100000"/>
              </a:lnSpc>
              <a:spcBef>
                <a:spcPts val="0"/>
              </a:spcBef>
              <a:spcAft>
                <a:spcPts val="0"/>
              </a:spcAft>
              <a:buClr>
                <a:srgbClr val="000000"/>
              </a:buClr>
              <a:buSzPts val="2400"/>
              <a:buFont typeface="Arial"/>
              <a:buNone/>
            </a:pPr>
            <a:endParaRPr lang="en-CA" sz="2800" dirty="0">
              <a:latin typeface="Roboto Condensed"/>
              <a:ea typeface="Roboto Condensed"/>
              <a:cs typeface="Roboto Condensed"/>
              <a:sym typeface="Roboto Condensed"/>
            </a:endParaRPr>
          </a:p>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Gospel: </a:t>
            </a:r>
            <a:r>
              <a:rPr lang="en-US" sz="4000">
                <a:solidFill>
                  <a:schemeClr val="lt1"/>
                </a:solidFill>
                <a:latin typeface="Roboto Condensed"/>
                <a:ea typeface="Roboto Condensed"/>
                <a:cs typeface="Roboto Condensed"/>
                <a:sym typeface="Roboto Condensed"/>
              </a:rPr>
              <a:t>John 16.16-20</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381279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704851" y="1221783"/>
            <a:ext cx="10810874" cy="532264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lang="en-CA" sz="2200" dirty="0">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400"/>
              <a:buFont typeface="Arial"/>
              <a:buNone/>
            </a:pPr>
            <a:endParaRPr lang="en-US" sz="2800" dirty="0">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400"/>
              <a:buFont typeface="Arial"/>
              <a:buNone/>
            </a:pPr>
            <a:r>
              <a:rPr lang="en-US" sz="2800" dirty="0">
                <a:latin typeface="Roboto Condensed"/>
                <a:ea typeface="Roboto Condensed"/>
                <a:cs typeface="Roboto Condensed"/>
                <a:sym typeface="Roboto Condensed"/>
              </a:rPr>
              <a:t>Jesus knew that they wanted to ask him, so he said to them, “Are you discussing among yourselves what I meant when I said, ‘A little while, and you will no longer see me, and again a little while, and you will see me’? Very truly, I tell you, you will weep and mourn, but the world will rejoice; you will have pain, but your pain will turn into joy.”</a:t>
            </a:r>
            <a:endParaRPr lang="en-CA" sz="2800" dirty="0">
              <a:latin typeface="Roboto Condensed"/>
              <a:ea typeface="Roboto Condensed"/>
              <a:cs typeface="Roboto Condensed"/>
              <a:sym typeface="Roboto Condensed"/>
            </a:endParaRPr>
          </a:p>
          <a:p>
            <a:pPr marL="0" marR="0" lvl="0" indent="0" algn="ctr" rtl="0">
              <a:lnSpc>
                <a:spcPct val="100000"/>
              </a:lnSpc>
              <a:spcBef>
                <a:spcPts val="0"/>
              </a:spcBef>
              <a:spcAft>
                <a:spcPts val="0"/>
              </a:spcAft>
              <a:buClr>
                <a:srgbClr val="000000"/>
              </a:buClr>
              <a:buSzPts val="2400"/>
              <a:buFont typeface="Arial"/>
              <a:buNone/>
            </a:pPr>
            <a:endParaRPr lang="en-CA" sz="2800" dirty="0">
              <a:latin typeface="Roboto Condensed"/>
              <a:ea typeface="Roboto Condensed"/>
              <a:cs typeface="Roboto Condensed"/>
              <a:sym typeface="Roboto Condensed"/>
            </a:endParaRPr>
          </a:p>
          <a:p>
            <a:pPr marL="0" marR="0" lvl="0" indent="0" algn="ctr" rtl="0">
              <a:lnSpc>
                <a:spcPct val="100000"/>
              </a:lnSpc>
              <a:spcBef>
                <a:spcPts val="0"/>
              </a:spcBef>
              <a:spcAft>
                <a:spcPts val="0"/>
              </a:spcAft>
              <a:buClr>
                <a:srgbClr val="000000"/>
              </a:buClr>
              <a:buSzPts val="2400"/>
              <a:buFont typeface="Arial"/>
              <a:buNone/>
            </a:pPr>
            <a:endParaRPr lang="en-CA" sz="2800" dirty="0">
              <a:latin typeface="Roboto Condensed"/>
              <a:ea typeface="Roboto Condensed"/>
              <a:cs typeface="Roboto Condensed"/>
              <a:sym typeface="Roboto Condensed"/>
            </a:endParaRPr>
          </a:p>
          <a:p>
            <a:pPr marL="0" marR="0" lvl="0" indent="0" algn="ctr" rtl="0">
              <a:lnSpc>
                <a:spcPct val="100000"/>
              </a:lnSpc>
              <a:spcBef>
                <a:spcPts val="0"/>
              </a:spcBef>
              <a:spcAft>
                <a:spcPts val="0"/>
              </a:spcAft>
              <a:buClr>
                <a:srgbClr val="000000"/>
              </a:buClr>
              <a:buSzPts val="2400"/>
              <a:buFont typeface="Arial"/>
              <a:buNone/>
            </a:pPr>
            <a:r>
              <a:rPr lang="en-CA" sz="2800" dirty="0">
                <a:latin typeface="Roboto Condensed"/>
                <a:ea typeface="Roboto Condensed"/>
                <a:cs typeface="Roboto Condensed"/>
                <a:sym typeface="Roboto Condensed"/>
              </a:rPr>
              <a:t>The gospel of the Lord. </a:t>
            </a:r>
          </a:p>
          <a:p>
            <a:pPr marL="0" marR="0" lvl="0" indent="0" algn="ctr" rtl="0">
              <a:lnSpc>
                <a:spcPct val="100000"/>
              </a:lnSpc>
              <a:spcBef>
                <a:spcPts val="0"/>
              </a:spcBef>
              <a:spcAft>
                <a:spcPts val="0"/>
              </a:spcAft>
              <a:buClr>
                <a:srgbClr val="000000"/>
              </a:buClr>
              <a:buSzPts val="2400"/>
              <a:buFont typeface="Arial"/>
              <a:buNone/>
            </a:pPr>
            <a:r>
              <a:rPr lang="en-CA" sz="2800" b="1" i="1" dirty="0">
                <a:solidFill>
                  <a:srgbClr val="FF0000"/>
                </a:solidFill>
                <a:latin typeface="Roboto Condensed"/>
                <a:ea typeface="Roboto Condensed"/>
                <a:cs typeface="Roboto Condensed"/>
                <a:sym typeface="Roboto Condensed"/>
              </a:rPr>
              <a:t>R.</a:t>
            </a:r>
            <a:r>
              <a:rPr lang="en-CA" sz="2800" b="1" i="1" dirty="0">
                <a:latin typeface="Roboto Condensed"/>
                <a:ea typeface="Roboto Condensed"/>
                <a:cs typeface="Roboto Condensed"/>
                <a:sym typeface="Roboto Condensed"/>
              </a:rPr>
              <a:t> Praise to you, Lord Jesus Christ.</a:t>
            </a:r>
          </a:p>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Gospel: </a:t>
            </a:r>
            <a:r>
              <a:rPr lang="en-US" sz="4000">
                <a:solidFill>
                  <a:schemeClr val="lt1"/>
                </a:solidFill>
                <a:latin typeface="Roboto Condensed"/>
                <a:ea typeface="Roboto Condensed"/>
                <a:cs typeface="Roboto Condensed"/>
                <a:sym typeface="Roboto Condensed"/>
              </a:rPr>
              <a:t>John 16.16-20</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269579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Homily</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240502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7944b9c908_0_13"/>
          <p:cNvSpPr/>
          <p:nvPr/>
        </p:nvSpPr>
        <p:spPr>
          <a:xfrm>
            <a:off x="1262700" y="1598904"/>
            <a:ext cx="9666600" cy="4188645"/>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endParaRPr sz="2000" b="0" i="0" u="none" strike="noStrike" cap="none" dirty="0">
              <a:solidFill>
                <a:srgbClr val="169FBA"/>
              </a:solidFill>
              <a:latin typeface="Roboto Condensed"/>
              <a:ea typeface="Roboto Condensed"/>
              <a:cs typeface="Roboto Condensed"/>
              <a:sym typeface="Roboto Condensed"/>
            </a:endParaRPr>
          </a:p>
        </p:txBody>
      </p:sp>
      <p:sp>
        <p:nvSpPr>
          <p:cNvPr id="3" name="Google Shape;140;g17304bfceb4_0_167">
            <a:extLst>
              <a:ext uri="{FF2B5EF4-FFF2-40B4-BE49-F238E27FC236}">
                <a16:creationId xmlns:a16="http://schemas.microsoft.com/office/drawing/2014/main" id="{B27449EF-23BB-DA4A-17A3-4FFACA504FD8}"/>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Prayer of the Faithful</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21E92B90-F547-484B-FC58-1F87F311F5CA}"/>
              </a:ext>
            </a:extLst>
          </p:cNvPr>
          <p:cNvSpPr txBox="1"/>
          <p:nvPr/>
        </p:nvSpPr>
        <p:spPr>
          <a:xfrm>
            <a:off x="704849" y="1321147"/>
            <a:ext cx="10810875" cy="5333063"/>
          </a:xfrm>
          <a:prstGeom prst="rect">
            <a:avLst/>
          </a:prstGeom>
          <a:noFill/>
        </p:spPr>
        <p:txBody>
          <a:bodyPr wrap="square">
            <a:spAutoFit/>
          </a:bodyPr>
          <a:lstStyle/>
          <a:p>
            <a:pPr>
              <a:lnSpc>
                <a:spcPct val="107000"/>
              </a:lnSpc>
              <a:spcAft>
                <a:spcPts val="800"/>
              </a:spcAft>
            </a:pPr>
            <a:r>
              <a:rPr lang="en-US" sz="2800" kern="100" dirty="0">
                <a:latin typeface="Roboto Condensed" panose="02000000000000000000" pitchFamily="2" charset="0"/>
                <a:ea typeface="Roboto Condensed" panose="02000000000000000000" pitchFamily="2" charset="0"/>
                <a:cs typeface="Roboto Condensed" panose="02000000000000000000" pitchFamily="2" charset="0"/>
              </a:rPr>
              <a:t>The response to each petition is: </a:t>
            </a:r>
            <a:r>
              <a:rPr lang="en-US" sz="2800" b="1" i="1" kern="100" dirty="0">
                <a:latin typeface="Roboto Condensed" panose="02000000000000000000" pitchFamily="2" charset="0"/>
                <a:ea typeface="Roboto Condensed" panose="02000000000000000000" pitchFamily="2" charset="0"/>
                <a:cs typeface="Roboto Condensed" panose="02000000000000000000" pitchFamily="2" charset="0"/>
              </a:rPr>
              <a:t>“Lord, hear our prayer.”</a:t>
            </a:r>
          </a:p>
          <a:p>
            <a:pPr>
              <a:lnSpc>
                <a:spcPct val="107000"/>
              </a:lnSpc>
              <a:spcAft>
                <a:spcPts val="800"/>
              </a:spcAft>
            </a:pPr>
            <a:endParaRPr lang="en-US" sz="2800" kern="100" dirty="0">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kern="100" dirty="0">
                <a:latin typeface="Roboto Condensed" panose="02000000000000000000" pitchFamily="2" charset="0"/>
                <a:ea typeface="Roboto Condensed" panose="02000000000000000000" pitchFamily="2" charset="0"/>
                <a:cs typeface="Roboto Condensed" panose="02000000000000000000" pitchFamily="2" charset="0"/>
              </a:rPr>
              <a:t>For the Church and its leaders. May our commitment to the Gospel lead us to deepen our faith and trust in God. W</a:t>
            </a:r>
            <a:r>
              <a:rPr lang="en-US" sz="2800" kern="100" dirty="0">
                <a:effectLst/>
                <a:latin typeface="Roboto Condensed" panose="02000000000000000000" pitchFamily="2" charset="0"/>
                <a:ea typeface="Roboto Condensed" panose="02000000000000000000" pitchFamily="2" charset="0"/>
                <a:cs typeface="Roboto Condensed" panose="02000000000000000000" pitchFamily="2" charset="0"/>
              </a:rPr>
              <a:t>e pray to the Lord.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r>
              <a:rPr lang="en-US" sz="28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CA" sz="28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CA" sz="2800"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For </a:t>
            </a:r>
            <a:r>
              <a:rPr lang="en-CA" sz="2800" kern="10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our world and its leaders. May all people be treated with the dignity they deserve as God’s children. W</a:t>
            </a:r>
            <a:r>
              <a:rPr lang="en-CA" sz="2800"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e pray to the Lord.</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r>
              <a:rPr lang="en-US" sz="28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CA" sz="24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4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1441882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7944b9c908_0_13"/>
          <p:cNvSpPr/>
          <p:nvPr/>
        </p:nvSpPr>
        <p:spPr>
          <a:xfrm>
            <a:off x="1262700" y="1598904"/>
            <a:ext cx="9666600" cy="4188645"/>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endParaRPr sz="2000" b="0" i="0" u="none" strike="noStrike" cap="none" dirty="0">
              <a:solidFill>
                <a:srgbClr val="169FBA"/>
              </a:solidFill>
              <a:latin typeface="Roboto Condensed"/>
              <a:ea typeface="Roboto Condensed"/>
              <a:cs typeface="Roboto Condensed"/>
              <a:sym typeface="Roboto Condensed"/>
            </a:endParaRPr>
          </a:p>
        </p:txBody>
      </p:sp>
      <p:sp>
        <p:nvSpPr>
          <p:cNvPr id="3" name="Google Shape;140;g17304bfceb4_0_167">
            <a:extLst>
              <a:ext uri="{FF2B5EF4-FFF2-40B4-BE49-F238E27FC236}">
                <a16:creationId xmlns:a16="http://schemas.microsoft.com/office/drawing/2014/main" id="{B27449EF-23BB-DA4A-17A3-4FFACA504FD8}"/>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Prayer of the Faithful</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21E92B90-F547-484B-FC58-1F87F311F5CA}"/>
              </a:ext>
            </a:extLst>
          </p:cNvPr>
          <p:cNvSpPr txBox="1"/>
          <p:nvPr/>
        </p:nvSpPr>
        <p:spPr>
          <a:xfrm>
            <a:off x="695325" y="1598904"/>
            <a:ext cx="10801350" cy="4573496"/>
          </a:xfrm>
          <a:prstGeom prst="rect">
            <a:avLst/>
          </a:prstGeom>
          <a:noFill/>
        </p:spPr>
        <p:txBody>
          <a:bodyPr wrap="square">
            <a:spAutoFit/>
          </a:bodyPr>
          <a:lstStyle/>
          <a:p>
            <a:pPr>
              <a:lnSpc>
                <a:spcPct val="107000"/>
              </a:lnSpc>
              <a:spcAft>
                <a:spcPts val="800"/>
              </a:spcAft>
            </a:pPr>
            <a:r>
              <a:rPr lang="en-CA" sz="2800" kern="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For all people of good will.  That the entire human family may recognize </a:t>
            </a:r>
            <a:r>
              <a:rPr lang="en-CA" sz="2800" kern="0"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rPr>
              <a:t>our common bond to work for justice and the good of all peoples. W</a:t>
            </a:r>
            <a:r>
              <a:rPr lang="en-CA" sz="2800" kern="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e pray to the Lord.</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p>
          <a:p>
            <a:pPr>
              <a:lnSpc>
                <a:spcPct val="107000"/>
              </a:lnSpc>
              <a:spcAft>
                <a:spcPts val="800"/>
              </a:spcAft>
            </a:pPr>
            <a:endParaRPr lang="en-US" sz="2800" b="1" i="1" kern="100" dirty="0">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kern="100" dirty="0">
                <a:effectLst/>
                <a:latin typeface="Roboto Condensed" panose="02000000000000000000" pitchFamily="2" charset="0"/>
                <a:ea typeface="Roboto Condensed" panose="02000000000000000000" pitchFamily="2" charset="0"/>
                <a:cs typeface="Roboto Condensed" panose="02000000000000000000" pitchFamily="2" charset="0"/>
              </a:rPr>
              <a:t>For our</a:t>
            </a:r>
            <a:r>
              <a:rPr lang="en-US" sz="2800" kern="100" dirty="0">
                <a:latin typeface="Roboto Condensed" panose="02000000000000000000" pitchFamily="2" charset="0"/>
                <a:ea typeface="Roboto Condensed" panose="02000000000000000000" pitchFamily="2" charset="0"/>
                <a:cs typeface="Roboto Condensed" panose="02000000000000000000" pitchFamily="2" charset="0"/>
              </a:rPr>
              <a:t> Catholic schools. May we show God’s mercy and love in the world. We pray to the Lord.</a:t>
            </a:r>
          </a:p>
          <a:p>
            <a:pPr>
              <a:lnSpc>
                <a:spcPct val="107000"/>
              </a:lnSpc>
              <a:spcAft>
                <a:spcPts val="800"/>
              </a:spcAft>
            </a:pPr>
            <a:r>
              <a:rPr lang="en-US" sz="2800"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p>
          <a:p>
            <a:pPr>
              <a:lnSpc>
                <a:spcPct val="107000"/>
              </a:lnSpc>
              <a:spcAft>
                <a:spcPts val="800"/>
              </a:spcAft>
            </a:pPr>
            <a:endParaRPr lang="en-CA"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3143328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7944b9c908_0_13"/>
          <p:cNvSpPr/>
          <p:nvPr/>
        </p:nvSpPr>
        <p:spPr>
          <a:xfrm>
            <a:off x="1262700" y="1598904"/>
            <a:ext cx="9666600" cy="4188645"/>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2400"/>
              <a:buFont typeface="Arial"/>
              <a:buNone/>
            </a:pPr>
            <a:endParaRPr sz="2000" b="0" i="0" u="none" strike="noStrike" cap="none" dirty="0">
              <a:solidFill>
                <a:srgbClr val="169FBA"/>
              </a:solidFill>
              <a:latin typeface="Roboto Condensed"/>
              <a:ea typeface="Roboto Condensed"/>
              <a:cs typeface="Roboto Condensed"/>
              <a:sym typeface="Roboto Condensed"/>
            </a:endParaRPr>
          </a:p>
        </p:txBody>
      </p:sp>
      <p:sp>
        <p:nvSpPr>
          <p:cNvPr id="3" name="Google Shape;140;g17304bfceb4_0_167">
            <a:extLst>
              <a:ext uri="{FF2B5EF4-FFF2-40B4-BE49-F238E27FC236}">
                <a16:creationId xmlns:a16="http://schemas.microsoft.com/office/drawing/2014/main" id="{B27449EF-23BB-DA4A-17A3-4FFACA504FD8}"/>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Prayer of the Faithful</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21E92B90-F547-484B-FC58-1F87F311F5CA}"/>
              </a:ext>
            </a:extLst>
          </p:cNvPr>
          <p:cNvSpPr txBox="1"/>
          <p:nvPr/>
        </p:nvSpPr>
        <p:spPr>
          <a:xfrm>
            <a:off x="781050" y="1884688"/>
            <a:ext cx="10801350" cy="1552541"/>
          </a:xfrm>
          <a:prstGeom prst="rect">
            <a:avLst/>
          </a:prstGeom>
          <a:noFill/>
        </p:spPr>
        <p:txBody>
          <a:bodyPr wrap="square">
            <a:spAutoFit/>
          </a:bodyPr>
          <a:lstStyle/>
          <a:p>
            <a:pPr>
              <a:lnSpc>
                <a:spcPct val="107000"/>
              </a:lnSpc>
              <a:spcAft>
                <a:spcPts val="800"/>
              </a:spcAft>
            </a:pPr>
            <a:r>
              <a:rPr lang="en-CA" sz="2800" kern="100" dirty="0">
                <a:solidFill>
                  <a:srgbClr val="000000"/>
                </a:solidFill>
                <a:effectLst/>
                <a:latin typeface="Roboto Condensed" panose="02000000000000000000" pitchFamily="2" charset="0"/>
                <a:ea typeface="Roboto Condensed" panose="02000000000000000000" pitchFamily="2" charset="0"/>
                <a:cs typeface="Roboto Condensed" panose="02000000000000000000" pitchFamily="2" charset="0"/>
              </a:rPr>
              <a:t>That persons suffering in body, mind, or spirit, may know God’s loving presence through their caregivers, we pray to the Lord.</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a:p>
            <a:pPr>
              <a:lnSpc>
                <a:spcPct val="107000"/>
              </a:lnSpc>
              <a:spcAft>
                <a:spcPts val="800"/>
              </a:spcAft>
            </a:pPr>
            <a:r>
              <a:rPr lang="en-US" sz="2800" i="1" kern="100" dirty="0">
                <a:solidFill>
                  <a:srgbClr val="FF0000"/>
                </a:solidFill>
                <a:effectLst/>
                <a:latin typeface="Roboto Condensed" panose="02000000000000000000" pitchFamily="2" charset="0"/>
                <a:ea typeface="Roboto Condensed" panose="02000000000000000000" pitchFamily="2" charset="0"/>
                <a:cs typeface="Roboto Condensed" panose="02000000000000000000" pitchFamily="2" charset="0"/>
              </a:rPr>
              <a:t>R. </a:t>
            </a:r>
            <a:r>
              <a:rPr lang="en-US" sz="2800" b="1" i="1" kern="100" dirty="0">
                <a:effectLst/>
                <a:latin typeface="Roboto Condensed" panose="02000000000000000000" pitchFamily="2" charset="0"/>
                <a:ea typeface="Roboto Condensed" panose="02000000000000000000" pitchFamily="2" charset="0"/>
                <a:cs typeface="Roboto Condensed" panose="02000000000000000000" pitchFamily="2" charset="0"/>
              </a:rPr>
              <a:t>Lord, hear our prayer.</a:t>
            </a:r>
            <a:r>
              <a:rPr lang="en-US" sz="2800" i="1" kern="100" dirty="0">
                <a:effectLst/>
                <a:latin typeface="Roboto Condensed" panose="02000000000000000000" pitchFamily="2" charset="0"/>
                <a:ea typeface="Roboto Condensed" panose="02000000000000000000" pitchFamily="2" charset="0"/>
                <a:cs typeface="Roboto Condensed" panose="02000000000000000000" pitchFamily="2" charset="0"/>
              </a:rPr>
              <a:t> </a:t>
            </a:r>
            <a:endParaRPr lang="en-CA" sz="2800" kern="100" dirty="0">
              <a:effectLst/>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1606725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Offertory Hymn</a:t>
            </a:r>
            <a:endParaRPr sz="1400" b="0" i="0" u="none" strike="noStrike" cap="none" dirty="0">
              <a:solidFill>
                <a:srgbClr val="000000"/>
              </a:solidFill>
              <a:latin typeface="Arial"/>
              <a:ea typeface="Arial"/>
              <a:cs typeface="Arial"/>
              <a:sym typeface="Arial"/>
            </a:endParaRPr>
          </a:p>
        </p:txBody>
      </p:sp>
      <p:sp>
        <p:nvSpPr>
          <p:cNvPr id="4" name="Google Shape;106;g17304bfceb4_0_0">
            <a:extLst>
              <a:ext uri="{FF2B5EF4-FFF2-40B4-BE49-F238E27FC236}">
                <a16:creationId xmlns:a16="http://schemas.microsoft.com/office/drawing/2014/main" id="{3F9626E2-042E-C88E-1B1D-67E6AA58DD7C}"/>
              </a:ext>
            </a:extLst>
          </p:cNvPr>
          <p:cNvSpPr/>
          <p:nvPr/>
        </p:nvSpPr>
        <p:spPr>
          <a:xfrm>
            <a:off x="695324" y="1309472"/>
            <a:ext cx="10801350" cy="5129428"/>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400"/>
              <a:buFont typeface="Arial"/>
              <a:buNone/>
            </a:pPr>
            <a:endParaRPr lang="en-US" sz="3200" b="0" i="0" u="none" strike="noStrike" cap="none"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For the Beauty of the Earth (Michelle Swift)</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3"/>
              </a:rPr>
              <a:t>https://www.youtube.com/watch?v=Zy7t2Uasqe8</a:t>
            </a:r>
            <a:r>
              <a:rPr lang="en-US" sz="3200" dirty="0">
                <a:solidFill>
                  <a:srgbClr val="1F3864"/>
                </a:solidFill>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All that we Have (Gary Ault)</a:t>
            </a: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hlinkClick r:id="rId4"/>
              </a:rPr>
              <a:t>https://www.youtube.com/watch?v=k16C-ukG-KI</a:t>
            </a:r>
            <a:endParaRPr lang="en-US" sz="3200" dirty="0">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I Will Never Forget You, My People – Isaiah 49 (Carey Landry)</a:t>
            </a: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hlinkClick r:id="rId5"/>
              </a:rPr>
              <a:t>https://www.youtube.com/watch?v=-7mObRGoP0Q</a:t>
            </a:r>
            <a:r>
              <a:rPr lang="en-US" sz="3200" dirty="0">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 </a:t>
            </a:r>
          </a:p>
        </p:txBody>
      </p:sp>
    </p:spTree>
    <p:extLst>
      <p:ext uri="{BB962C8B-B14F-4D97-AF65-F5344CB8AC3E}">
        <p14:creationId xmlns:p14="http://schemas.microsoft.com/office/powerpoint/2010/main" val="3332626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Preparation of the Gifts</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8C8460F2-9F34-EB93-E074-F4A6D52551DD}"/>
              </a:ext>
            </a:extLst>
          </p:cNvPr>
          <p:cNvSpPr txBox="1"/>
          <p:nvPr/>
        </p:nvSpPr>
        <p:spPr>
          <a:xfrm>
            <a:off x="1827366" y="1528996"/>
            <a:ext cx="8755689" cy="4001095"/>
          </a:xfrm>
          <a:prstGeom prst="rect">
            <a:avLst/>
          </a:prstGeom>
          <a:noFill/>
        </p:spPr>
        <p:txBody>
          <a:bodyPr wrap="square">
            <a:spAutoFit/>
          </a:bodyPr>
          <a:lstStyle/>
          <a:p>
            <a:pPr marL="342900" marR="0" lvl="0" indent="-342900" algn="l" rtl="0">
              <a:lnSpc>
                <a:spcPct val="100000"/>
              </a:lnSpc>
              <a:spcBef>
                <a:spcPts val="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 Pray, my brothers and sisters,</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that my sacrifice and yours may be </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acceptable to God, the almighty Father.</a:t>
            </a:r>
          </a:p>
          <a:p>
            <a:pPr marL="342900" marR="0" lvl="0" indent="-342900" algn="l" rtl="0">
              <a:lnSpc>
                <a:spcPct val="100000"/>
              </a:lnSpc>
              <a:spcBef>
                <a:spcPts val="640"/>
              </a:spcBef>
              <a:spcAft>
                <a:spcPts val="0"/>
              </a:spcAft>
              <a:buClr>
                <a:schemeClr val="lt1"/>
              </a:buClr>
              <a:buSzPts val="3200"/>
              <a:buFont typeface="Arial"/>
              <a:buNone/>
            </a:pPr>
            <a:endParaRPr lang="en-US" sz="3200" b="0" i="1"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May the Lord accept the sacrifice at your</a:t>
            </a:r>
          </a:p>
          <a:p>
            <a:pPr marL="342900" marR="0" lvl="0" indent="-342900" algn="l" rtl="0">
              <a:lnSpc>
                <a:spcPct val="100000"/>
              </a:lnSpc>
              <a:spcBef>
                <a:spcPts val="640"/>
              </a:spcBef>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hands for the praise and glory of his name, for</a:t>
            </a:r>
          </a:p>
          <a:p>
            <a:pPr marL="342900" marR="0" lvl="0" indent="-342900" algn="l" rtl="0">
              <a:lnSpc>
                <a:spcPct val="100000"/>
              </a:lnSpc>
              <a:spcBef>
                <a:spcPts val="640"/>
              </a:spcBef>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our good and the good of all his holy Church.</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2817717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Prayer Over the Gifts</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8C8460F2-9F34-EB93-E074-F4A6D52551DD}"/>
              </a:ext>
            </a:extLst>
          </p:cNvPr>
          <p:cNvSpPr txBox="1"/>
          <p:nvPr/>
        </p:nvSpPr>
        <p:spPr>
          <a:xfrm>
            <a:off x="1827366" y="1528996"/>
            <a:ext cx="8755689" cy="4570482"/>
          </a:xfrm>
          <a:prstGeom prst="rect">
            <a:avLst/>
          </a:prstGeom>
          <a:noFill/>
        </p:spPr>
        <p:txBody>
          <a:bodyPr wrap="square">
            <a:spAutoFit/>
          </a:bodyPr>
          <a:lstStyle/>
          <a:p>
            <a:pPr marL="342900" marR="0" lvl="0" indent="-342900" algn="l" rtl="0">
              <a:lnSpc>
                <a:spcPct val="100000"/>
              </a:lnSpc>
              <a:spcBef>
                <a:spcPts val="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 The Lord be with you.</a:t>
            </a:r>
            <a:endParaRPr lang="en-US" sz="3200" b="0" i="1"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And with your spirit.</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endPar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a:t>
            </a:r>
            <a:r>
              <a:rPr lang="en-US" sz="3200" b="0"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 </a:t>
            </a: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Lift up your hearts.</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We lift them up to the Lord.</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endPar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a:t>
            </a:r>
            <a:r>
              <a:rPr lang="en-US" sz="3200" b="0"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 </a:t>
            </a: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Let us give thanks to the Lord</a:t>
            </a:r>
            <a:r>
              <a:rPr lang="en-US" sz="3200" dirty="0">
                <a:latin typeface="Roboto Condensed" panose="02000000000000000000" pitchFamily="2" charset="0"/>
                <a:ea typeface="Roboto Condensed" panose="02000000000000000000" pitchFamily="2" charset="0"/>
                <a:cs typeface="Roboto Condensed" panose="02000000000000000000" pitchFamily="2" charset="0"/>
                <a:sym typeface="Arial"/>
              </a:rPr>
              <a:t> </a:t>
            </a: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our God.</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It is right and just.</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19271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dirty="0">
              <a:solidFill>
                <a:schemeClr val="dk1"/>
              </a:solidFill>
              <a:latin typeface="Roboto Condensed"/>
              <a:ea typeface="Roboto Condensed"/>
              <a:cs typeface="Roboto Condensed"/>
              <a:sym typeface="Roboto Condensed"/>
            </a:endParaRPr>
          </a:p>
          <a:p>
            <a:pPr marL="0" marR="0" lvl="0" indent="0" rtl="0">
              <a:lnSpc>
                <a:spcPct val="100000"/>
              </a:lnSpc>
              <a:spcBef>
                <a:spcPts val="0"/>
              </a:spcBef>
              <a:spcAft>
                <a:spcPts val="0"/>
              </a:spcAft>
              <a:buClr>
                <a:srgbClr val="000000"/>
              </a:buClr>
              <a:buSzPts val="2000"/>
              <a:buFont typeface="Arial"/>
              <a:buNone/>
            </a:pPr>
            <a:endParaRPr sz="2000" b="0" i="0" u="none" strike="noStrike" cap="none" dirty="0">
              <a:solidFill>
                <a:schemeClr val="dk1"/>
              </a:solidFill>
              <a:latin typeface="Roboto Condensed"/>
              <a:ea typeface="Roboto Condensed"/>
              <a:cs typeface="Roboto Condensed"/>
              <a:sym typeface="Roboto Condensed"/>
            </a:endParaRPr>
          </a:p>
          <a:p>
            <a:pPr marL="0" marR="0" lvl="0" indent="0" algn="l" rtl="0">
              <a:lnSpc>
                <a:spcPct val="100000"/>
              </a:lnSpc>
              <a:spcBef>
                <a:spcPts val="0"/>
              </a:spcBef>
              <a:spcAft>
                <a:spcPts val="0"/>
              </a:spcAft>
              <a:buClr>
                <a:srgbClr val="000000"/>
              </a:buClr>
              <a:buSzPts val="2000"/>
              <a:buFont typeface="Arial"/>
              <a:buNone/>
            </a:pPr>
            <a:r>
              <a:rPr lang="en-US" sz="2000" dirty="0">
                <a:solidFill>
                  <a:srgbClr val="169FBA"/>
                </a:solidFill>
                <a:latin typeface="Roboto Condensed"/>
                <a:ea typeface="Roboto Condensed"/>
                <a:cs typeface="Roboto Condensed"/>
                <a:sym typeface="Roboto Condensed"/>
              </a:rPr>
              <a:t> </a:t>
            </a:r>
            <a:endParaRPr sz="1400" b="0" i="0" u="none" strike="noStrike" cap="none" dirty="0">
              <a:solidFill>
                <a:srgbClr val="000000"/>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Holy, Holy, Holy</a:t>
            </a:r>
            <a:endParaRPr sz="1400" b="0"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8C8460F2-9F34-EB93-E074-F4A6D52551DD}"/>
              </a:ext>
            </a:extLst>
          </p:cNvPr>
          <p:cNvSpPr txBox="1"/>
          <p:nvPr/>
        </p:nvSpPr>
        <p:spPr>
          <a:xfrm>
            <a:off x="1827366" y="2090172"/>
            <a:ext cx="8755689" cy="3046988"/>
          </a:xfrm>
          <a:prstGeom prst="rect">
            <a:avLst/>
          </a:prstGeom>
          <a:noFill/>
        </p:spPr>
        <p:txBody>
          <a:bodyPr wrap="square">
            <a:spAutoFit/>
          </a:bodyPr>
          <a:lstStyle/>
          <a:p>
            <a:pPr marL="342900" marR="0" lvl="0" indent="-342900" algn="l" rtl="0">
              <a:lnSpc>
                <a:spcPct val="100000"/>
              </a:lnSpc>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Holy</a:t>
            </a:r>
            <a:r>
              <a:rPr lang="en-US" sz="3200" b="1" i="1" u="none">
                <a:latin typeface="Roboto Condensed" panose="02000000000000000000" pitchFamily="2" charset="0"/>
                <a:ea typeface="Roboto Condensed" panose="02000000000000000000" pitchFamily="2" charset="0"/>
                <a:cs typeface="Roboto Condensed" panose="02000000000000000000" pitchFamily="2" charset="0"/>
                <a:sym typeface="Arial"/>
              </a:rPr>
              <a:t>, Holy, Holy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Lord God of hosts.</a:t>
            </a: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Heaven and earth are full of your glory.</a:t>
            </a: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Hosanna in the highest.</a:t>
            </a: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Blessed is he who comes in the name of </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the Lord.</a:t>
            </a:r>
          </a:p>
          <a:p>
            <a:pPr marL="342900" marR="0" lvl="0" indent="-342900" algn="l" rtl="0">
              <a:lnSpc>
                <a:spcPct val="100000"/>
              </a:lnSpc>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Hosanna in the highest.</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256458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2800" dirty="0">
              <a:solidFill>
                <a:schemeClr val="dk1"/>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0" marR="0" lvl="0" indent="0" rtl="0">
              <a:lnSpc>
                <a:spcPct val="100000"/>
              </a:lnSpc>
              <a:spcBef>
                <a:spcPts val="0"/>
              </a:spcBef>
              <a:spcAft>
                <a:spcPts val="0"/>
              </a:spcAft>
              <a:buClr>
                <a:srgbClr val="000000"/>
              </a:buClr>
              <a:buSzPts val="2000"/>
              <a:buFont typeface="Arial"/>
              <a:buNone/>
            </a:pPr>
            <a:endParaRPr sz="3200" b="0" i="0" u="none" strike="noStrike" cap="none" dirty="0">
              <a:solidFill>
                <a:schemeClr val="dk1"/>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342900" marR="0" lvl="0" indent="-342900" algn="l" rtl="0">
              <a:lnSpc>
                <a:spcPct val="100000"/>
              </a:lnSpc>
              <a:spcBef>
                <a:spcPts val="0"/>
              </a:spcBef>
              <a:spcAft>
                <a:spcPts val="0"/>
              </a:spcAft>
              <a:buClr>
                <a:schemeClr val="lt1"/>
              </a:buClr>
              <a:buSzPts val="3200"/>
              <a:buFont typeface="Arial"/>
              <a:buNone/>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 The mystery of faith.</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endPar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When we eat this Bread and drink </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This Cup, we proclaim your death, O Lord, </a:t>
            </a:r>
          </a:p>
          <a:p>
            <a:pPr marL="342900" marR="0" lvl="0" indent="-342900" algn="l" rtl="0">
              <a:lnSpc>
                <a:spcPct val="100000"/>
              </a:lnSpc>
              <a:spcBef>
                <a:spcPts val="640"/>
              </a:spcBef>
              <a:spcAft>
                <a:spcPts val="0"/>
              </a:spcAft>
              <a:buClr>
                <a:schemeClr val="lt1"/>
              </a:buClr>
              <a:buSzPts val="3200"/>
              <a:buFont typeface="Arial"/>
              <a:buNone/>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until you come again.</a:t>
            </a:r>
            <a:endParaRPr lang="en-US" sz="3200" b="1" i="1" dirty="0">
              <a:latin typeface="Roboto Condensed" panose="02000000000000000000" pitchFamily="2" charset="0"/>
              <a:ea typeface="Roboto Condensed" panose="02000000000000000000" pitchFamily="2" charset="0"/>
              <a:cs typeface="Roboto Condensed" panose="02000000000000000000" pitchFamily="2" charset="0"/>
            </a:endParaRPr>
          </a:p>
          <a:p>
            <a:pPr marL="0" marR="0" lvl="0" indent="0" algn="l" rtl="0">
              <a:lnSpc>
                <a:spcPct val="100000"/>
              </a:lnSpc>
              <a:spcBef>
                <a:spcPts val="0"/>
              </a:spcBef>
              <a:spcAft>
                <a:spcPts val="0"/>
              </a:spcAft>
              <a:buClr>
                <a:srgbClr val="000000"/>
              </a:buClr>
              <a:buSzPts val="2000"/>
              <a:buFont typeface="Arial"/>
              <a:buNone/>
            </a:pPr>
            <a:endParaRPr sz="2800" b="0" i="0" u="none" strike="noStrike" cap="none"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The Mystery of Faith (Memorial Acclamation)</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679229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221784"/>
            <a:ext cx="8755689" cy="4905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400"/>
              <a:buFont typeface="Arial"/>
              <a:buNone/>
            </a:pPr>
            <a:endParaRPr sz="3200" dirty="0">
              <a:solidFill>
                <a:schemeClr val="dk1"/>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0" lvl="0" indent="0" algn="l" rtl="0">
              <a:lnSpc>
                <a:spcPct val="90000"/>
              </a:lnSpc>
              <a:spcBef>
                <a:spcPts val="0"/>
              </a:spcBef>
              <a:spcAft>
                <a:spcPts val="0"/>
              </a:spcAft>
              <a:buClr>
                <a:schemeClr val="dk1"/>
              </a:buClr>
              <a:buSzPts val="2800"/>
              <a:buNone/>
            </a:pPr>
            <a:r>
              <a:rPr lang="en-US" sz="3600" dirty="0">
                <a:latin typeface="Roboto Condensed" panose="02000000000000000000" pitchFamily="2" charset="0"/>
                <a:ea typeface="Roboto Condensed" panose="02000000000000000000" pitchFamily="2" charset="0"/>
                <a:cs typeface="Roboto Condensed" panose="02000000000000000000" pitchFamily="2" charset="0"/>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a:t>
            </a:r>
          </a:p>
          <a:p>
            <a:pPr marL="0" lvl="0" indent="0" algn="l" rtl="0">
              <a:lnSpc>
                <a:spcPct val="90000"/>
              </a:lnSpc>
              <a:spcBef>
                <a:spcPts val="0"/>
              </a:spcBef>
              <a:spcAft>
                <a:spcPts val="0"/>
              </a:spcAft>
              <a:buClr>
                <a:schemeClr val="dk1"/>
              </a:buClr>
              <a:buSzPts val="2800"/>
              <a:buNone/>
            </a:pPr>
            <a:r>
              <a:rPr lang="en-US" sz="3600" dirty="0">
                <a:latin typeface="Roboto Condensed" panose="02000000000000000000" pitchFamily="2" charset="0"/>
                <a:ea typeface="Roboto Condensed" panose="02000000000000000000" pitchFamily="2" charset="0"/>
                <a:cs typeface="Roboto Condensed" panose="02000000000000000000" pitchFamily="2" charset="0"/>
              </a:rPr>
              <a:t>Amen.</a:t>
            </a:r>
            <a:endParaRPr sz="3600" b="0" i="0" u="none" strike="noStrike" cap="none"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The Lord’s Prayer</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671834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1718155" y="1639187"/>
            <a:ext cx="8755689" cy="360737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lt1"/>
              </a:buClr>
              <a:buSzPts val="3200"/>
              <a:buFont typeface="Arial"/>
              <a:buNone/>
            </a:pPr>
            <a:r>
              <a:rPr lang="en-US" sz="3200" b="0" u="none" dirty="0">
                <a:latin typeface="Roboto Condensed" panose="02000000000000000000" pitchFamily="2" charset="0"/>
                <a:ea typeface="Roboto Condensed" panose="02000000000000000000" pitchFamily="2" charset="0"/>
                <a:cs typeface="Roboto Condensed" panose="02000000000000000000" pitchFamily="2" charset="0"/>
                <a:sym typeface="Arial"/>
              </a:rPr>
              <a:t>Priest: </a:t>
            </a: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Behold the Lamb of God, behold him who</a:t>
            </a:r>
          </a:p>
          <a:p>
            <a:pPr marR="0" lvl="0" indent="17463" algn="l" rtl="0">
              <a:lnSpc>
                <a:spcPct val="100000"/>
              </a:lnSpc>
              <a:spcBef>
                <a:spcPts val="0"/>
              </a:spcBef>
              <a:spcAft>
                <a:spcPts val="0"/>
              </a:spcAft>
              <a:buClr>
                <a:schemeClr val="lt1"/>
              </a:buClr>
              <a:buSzPts val="3200"/>
              <a:buFont typeface="Arial"/>
              <a:buNone/>
              <a:tabLst>
                <a:tab pos="179388" algn="l"/>
              </a:tabLst>
            </a:pPr>
            <a:r>
              <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rPr>
              <a:t>takes away the sins of the world. Blessed are those called to the supper of the Lamb.</a:t>
            </a: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342900" marR="0" lvl="0" indent="-342900" algn="l" rtl="0">
              <a:lnSpc>
                <a:spcPct val="100000"/>
              </a:lnSpc>
              <a:spcBef>
                <a:spcPts val="200"/>
              </a:spcBef>
              <a:spcAft>
                <a:spcPts val="0"/>
              </a:spcAft>
              <a:buClr>
                <a:schemeClr val="lt1"/>
              </a:buClr>
              <a:buSzPts val="1000"/>
              <a:buFont typeface="Arial"/>
              <a:buNone/>
            </a:pPr>
            <a:endParaRPr lang="en-US" sz="3200" b="0" i="0" u="none" dirty="0">
              <a:latin typeface="Roboto Condensed" panose="02000000000000000000" pitchFamily="2" charset="0"/>
              <a:ea typeface="Roboto Condensed" panose="02000000000000000000" pitchFamily="2" charset="0"/>
              <a:cs typeface="Roboto Condensed" panose="02000000000000000000" pitchFamily="2" charset="0"/>
              <a:sym typeface="Arial"/>
            </a:endParaRPr>
          </a:p>
          <a:p>
            <a:pPr marL="342900" marR="0" lvl="0" indent="-342900" algn="l" rtl="0">
              <a:lnSpc>
                <a:spcPct val="100000"/>
              </a:lnSpc>
              <a:spcBef>
                <a:spcPts val="640"/>
              </a:spcBef>
              <a:spcAft>
                <a:spcPts val="0"/>
              </a:spcAft>
              <a:buClr>
                <a:schemeClr val="lt1"/>
              </a:buClr>
              <a:buSzPts val="3200"/>
              <a:buFont typeface="Arial"/>
              <a:buNone/>
            </a:pPr>
            <a:r>
              <a:rPr lang="en-US" sz="3200" b="1" i="1" u="none"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sym typeface="Arial"/>
              </a:rPr>
              <a:t>All: </a:t>
            </a: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Lord, I am not worthy that you should enter</a:t>
            </a:r>
          </a:p>
          <a:p>
            <a:pPr indent="17463">
              <a:spcBef>
                <a:spcPts val="640"/>
              </a:spcBef>
              <a:buClr>
                <a:schemeClr val="lt1"/>
              </a:buClr>
              <a:buSzPts val="3200"/>
            </a:pPr>
            <a:r>
              <a:rPr lang="en-US" sz="3200" b="1" i="1" u="none" dirty="0">
                <a:latin typeface="Roboto Condensed" panose="02000000000000000000" pitchFamily="2" charset="0"/>
                <a:ea typeface="Roboto Condensed" panose="02000000000000000000" pitchFamily="2" charset="0"/>
                <a:cs typeface="Roboto Condensed" panose="02000000000000000000" pitchFamily="2" charset="0"/>
                <a:sym typeface="Arial"/>
              </a:rPr>
              <a:t>under my roof, but only say the word and my soul shall be healed. </a:t>
            </a:r>
            <a:endParaRPr sz="32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Invitation to Communion</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426148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17304bfceb4_0_0"/>
          <p:cNvSpPr/>
          <p:nvPr/>
        </p:nvSpPr>
        <p:spPr>
          <a:xfrm>
            <a:off x="3000" y="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 name="Google Shape;140;g17304bfceb4_0_167">
            <a:extLst>
              <a:ext uri="{FF2B5EF4-FFF2-40B4-BE49-F238E27FC236}">
                <a16:creationId xmlns:a16="http://schemas.microsoft.com/office/drawing/2014/main" id="{C9BB6B1E-AB31-58B2-DEEE-E249D1FAAA1F}"/>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dirty="0">
                <a:solidFill>
                  <a:schemeClr val="lt1"/>
                </a:solidFill>
                <a:latin typeface="Roboto Condensed"/>
                <a:ea typeface="Roboto Condensed"/>
                <a:cs typeface="Roboto Condensed"/>
                <a:sym typeface="Roboto Condensed"/>
              </a:rPr>
              <a:t>Communion</a:t>
            </a:r>
            <a:r>
              <a:rPr lang="en-US" sz="4000" b="0" i="0" u="none" strike="noStrike" cap="none" dirty="0">
                <a:solidFill>
                  <a:schemeClr val="lt1"/>
                </a:solidFill>
                <a:latin typeface="Roboto Condensed"/>
                <a:ea typeface="Roboto Condensed"/>
                <a:cs typeface="Roboto Condensed"/>
                <a:sym typeface="Roboto Condensed"/>
              </a:rPr>
              <a:t> Hymn</a:t>
            </a:r>
            <a:endParaRPr lang="en-US" sz="1400" b="0" i="0" u="none" strike="noStrike" cap="none" dirty="0">
              <a:solidFill>
                <a:srgbClr val="000000"/>
              </a:solidFill>
              <a:latin typeface="Arial"/>
              <a:ea typeface="Arial"/>
              <a:cs typeface="Arial"/>
              <a:sym typeface="Arial"/>
            </a:endParaRPr>
          </a:p>
        </p:txBody>
      </p:sp>
      <p:sp>
        <p:nvSpPr>
          <p:cNvPr id="2" name="Google Shape;106;g17304bfceb4_0_0">
            <a:extLst>
              <a:ext uri="{FF2B5EF4-FFF2-40B4-BE49-F238E27FC236}">
                <a16:creationId xmlns:a16="http://schemas.microsoft.com/office/drawing/2014/main" id="{3C457C19-7440-1DEB-FBB2-F25CE8116D41}"/>
              </a:ext>
            </a:extLst>
          </p:cNvPr>
          <p:cNvSpPr/>
          <p:nvPr/>
        </p:nvSpPr>
        <p:spPr>
          <a:xfrm>
            <a:off x="1323278" y="1410809"/>
            <a:ext cx="9545444" cy="4102887"/>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400"/>
              <a:buFont typeface="Arial"/>
              <a:buNone/>
            </a:pPr>
            <a:endParaRPr lang="en-US" sz="2400" b="0" i="0" u="none" strike="noStrike" cap="none"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Here at this Table (Janet Sullivan Whitaker)</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3"/>
              </a:rPr>
              <a:t>https://www.youtube.com/watch?v=9o51fVKpK7s</a:t>
            </a:r>
            <a:r>
              <a:rPr lang="en-US" sz="3200" dirty="0">
                <a:solidFill>
                  <a:srgbClr val="1F3864"/>
                </a:solidFill>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I am the Bread of Life (Suzanne </a:t>
            </a:r>
            <a:r>
              <a:rPr lang="en-US" sz="3200" dirty="0" err="1">
                <a:latin typeface="Roboto Condensed"/>
                <a:ea typeface="Roboto Condensed"/>
                <a:cs typeface="Roboto Condensed"/>
                <a:sym typeface="Roboto Condensed"/>
              </a:rPr>
              <a:t>Toolan</a:t>
            </a:r>
            <a:r>
              <a:rPr lang="en-US" sz="3200" dirty="0">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4"/>
              </a:rPr>
              <a:t>https://www.youtube.com/watch?v=IvD0XJzOWQ4</a:t>
            </a:r>
            <a:r>
              <a:rPr lang="en-US" sz="3200" dirty="0">
                <a:solidFill>
                  <a:srgbClr val="1F3864"/>
                </a:solidFill>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rPr>
              <a:t> </a:t>
            </a:r>
          </a:p>
        </p:txBody>
      </p:sp>
    </p:spTree>
    <p:extLst>
      <p:ext uri="{BB962C8B-B14F-4D97-AF65-F5344CB8AC3E}">
        <p14:creationId xmlns:p14="http://schemas.microsoft.com/office/powerpoint/2010/main" val="654924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p:nvPr/>
        </p:nvSpPr>
        <p:spPr>
          <a:xfrm>
            <a:off x="998309" y="1221783"/>
            <a:ext cx="9231199" cy="4905244"/>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1000"/>
              </a:spcBef>
              <a:spcAft>
                <a:spcPts val="0"/>
              </a:spcAft>
              <a:buClr>
                <a:schemeClr val="dk1"/>
              </a:buClr>
              <a:buSzPct val="100000"/>
              <a:buFont typeface="Calibri"/>
              <a:buNone/>
            </a:pPr>
            <a:r>
              <a:rPr lang="en-US" sz="3200" dirty="0">
                <a:latin typeface="Roboto Condensed" panose="02000000000000000000" pitchFamily="2" charset="0"/>
                <a:ea typeface="Roboto Condensed" panose="02000000000000000000" pitchFamily="2" charset="0"/>
                <a:cs typeface="Roboto Condensed" panose="02000000000000000000" pitchFamily="2" charset="0"/>
              </a:rPr>
              <a:t>The Lord be with you.</a:t>
            </a:r>
          </a:p>
          <a:p>
            <a:pPr marL="228600" lvl="0" indent="-228600" algn="l" rtl="0">
              <a:lnSpc>
                <a:spcPct val="90000"/>
              </a:lnSpc>
              <a:spcBef>
                <a:spcPts val="1000"/>
              </a:spcBef>
              <a:spcAft>
                <a:spcPts val="0"/>
              </a:spcAft>
              <a:buClr>
                <a:schemeClr val="dk1"/>
              </a:buClr>
              <a:buSzPct val="100000"/>
              <a:buFont typeface="Calibri"/>
              <a:buNone/>
            </a:pPr>
            <a:r>
              <a:rPr lang="en-US" sz="32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 </a:t>
            </a:r>
            <a:r>
              <a:rPr lang="en-US" sz="3200" b="1" i="1" dirty="0">
                <a:latin typeface="Roboto Condensed" panose="02000000000000000000" pitchFamily="2" charset="0"/>
                <a:ea typeface="Roboto Condensed" panose="02000000000000000000" pitchFamily="2" charset="0"/>
                <a:cs typeface="Roboto Condensed" panose="02000000000000000000" pitchFamily="2" charset="0"/>
              </a:rPr>
              <a:t>And with your spirit.</a:t>
            </a:r>
          </a:p>
          <a:p>
            <a:pPr marL="228600" lvl="0" indent="-228600" algn="l" rtl="0">
              <a:lnSpc>
                <a:spcPct val="90000"/>
              </a:lnSpc>
              <a:spcBef>
                <a:spcPts val="1000"/>
              </a:spcBef>
              <a:spcAft>
                <a:spcPts val="0"/>
              </a:spcAft>
              <a:buClr>
                <a:schemeClr val="dk1"/>
              </a:buClr>
              <a:buSzPct val="100000"/>
              <a:buFont typeface="Calibri"/>
              <a:buNone/>
            </a:pP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228600" lvl="0" indent="-228600" algn="l" rtl="0">
              <a:lnSpc>
                <a:spcPct val="90000"/>
              </a:lnSpc>
              <a:spcBef>
                <a:spcPts val="1000"/>
              </a:spcBef>
              <a:spcAft>
                <a:spcPts val="0"/>
              </a:spcAft>
              <a:buClr>
                <a:schemeClr val="dk1"/>
              </a:buClr>
              <a:buSzPct val="100000"/>
              <a:buFont typeface="Calibri"/>
              <a:buNone/>
            </a:pPr>
            <a:r>
              <a:rPr lang="en-US" sz="3200" dirty="0">
                <a:latin typeface="Roboto Condensed" panose="02000000000000000000" pitchFamily="2" charset="0"/>
                <a:ea typeface="Roboto Condensed" panose="02000000000000000000" pitchFamily="2" charset="0"/>
                <a:cs typeface="Roboto Condensed" panose="02000000000000000000" pitchFamily="2" charset="0"/>
              </a:rPr>
              <a:t>May almighty God bless us, Father, Son, and Holy Spirit.</a:t>
            </a:r>
          </a:p>
          <a:p>
            <a:pPr marL="228600" lvl="0" indent="-228600" algn="l" rtl="0">
              <a:lnSpc>
                <a:spcPct val="90000"/>
              </a:lnSpc>
              <a:spcBef>
                <a:spcPts val="1000"/>
              </a:spcBef>
              <a:spcAft>
                <a:spcPts val="0"/>
              </a:spcAft>
              <a:buClr>
                <a:schemeClr val="dk1"/>
              </a:buClr>
              <a:buSzPct val="100000"/>
              <a:buFont typeface="Calibri"/>
              <a:buNone/>
            </a:pPr>
            <a:r>
              <a:rPr lang="en-US" sz="32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 </a:t>
            </a:r>
            <a:r>
              <a:rPr lang="en-US" sz="3200" b="1" i="1" dirty="0">
                <a:latin typeface="Roboto Condensed" panose="02000000000000000000" pitchFamily="2" charset="0"/>
                <a:ea typeface="Roboto Condensed" panose="02000000000000000000" pitchFamily="2" charset="0"/>
                <a:cs typeface="Roboto Condensed" panose="02000000000000000000" pitchFamily="2" charset="0"/>
              </a:rPr>
              <a:t>Amen.</a:t>
            </a:r>
          </a:p>
          <a:p>
            <a:pPr marL="228600" lvl="0" indent="-228600" algn="l" rtl="0">
              <a:lnSpc>
                <a:spcPct val="90000"/>
              </a:lnSpc>
              <a:spcBef>
                <a:spcPts val="1000"/>
              </a:spcBef>
              <a:spcAft>
                <a:spcPts val="0"/>
              </a:spcAft>
              <a:buClr>
                <a:schemeClr val="dk1"/>
              </a:buClr>
              <a:buSzPct val="100000"/>
              <a:buFont typeface="Calibri"/>
              <a:buNone/>
            </a:pPr>
            <a:endParaRPr lang="en-US" sz="3200" dirty="0">
              <a:latin typeface="Roboto Condensed" panose="02000000000000000000" pitchFamily="2" charset="0"/>
              <a:ea typeface="Roboto Condensed" panose="02000000000000000000" pitchFamily="2" charset="0"/>
              <a:cs typeface="Roboto Condensed" panose="02000000000000000000" pitchFamily="2" charset="0"/>
            </a:endParaRPr>
          </a:p>
          <a:p>
            <a:pPr marL="228600" lvl="0" indent="-228600" algn="l" rtl="0">
              <a:lnSpc>
                <a:spcPct val="90000"/>
              </a:lnSpc>
              <a:spcBef>
                <a:spcPts val="1000"/>
              </a:spcBef>
              <a:spcAft>
                <a:spcPts val="0"/>
              </a:spcAft>
              <a:buClr>
                <a:schemeClr val="dk1"/>
              </a:buClr>
              <a:buSzPct val="100000"/>
              <a:buFont typeface="Calibri"/>
              <a:buNone/>
            </a:pPr>
            <a:r>
              <a:rPr lang="en-US" sz="3200" dirty="0">
                <a:latin typeface="Roboto Condensed" panose="02000000000000000000" pitchFamily="2" charset="0"/>
                <a:ea typeface="Roboto Condensed" panose="02000000000000000000" pitchFamily="2" charset="0"/>
                <a:cs typeface="Roboto Condensed" panose="02000000000000000000" pitchFamily="2" charset="0"/>
              </a:rPr>
              <a:t>Go in peace to love and serve the Lord.</a:t>
            </a:r>
          </a:p>
          <a:p>
            <a:pPr marL="228600" lvl="0" indent="-228600" algn="l" rtl="0">
              <a:lnSpc>
                <a:spcPct val="90000"/>
              </a:lnSpc>
              <a:spcBef>
                <a:spcPts val="1000"/>
              </a:spcBef>
              <a:spcAft>
                <a:spcPts val="0"/>
              </a:spcAft>
              <a:buClr>
                <a:schemeClr val="dk1"/>
              </a:buClr>
              <a:buSzPct val="100000"/>
              <a:buFont typeface="Calibri"/>
              <a:buNone/>
            </a:pPr>
            <a:r>
              <a:rPr lang="en-US" sz="3200" b="1" i="1" dirty="0">
                <a:solidFill>
                  <a:srgbClr val="FF0000"/>
                </a:solidFill>
                <a:latin typeface="Roboto Condensed" panose="02000000000000000000" pitchFamily="2" charset="0"/>
                <a:ea typeface="Roboto Condensed" panose="02000000000000000000" pitchFamily="2" charset="0"/>
                <a:cs typeface="Roboto Condensed" panose="02000000000000000000" pitchFamily="2" charset="0"/>
              </a:rPr>
              <a:t>R. </a:t>
            </a:r>
            <a:r>
              <a:rPr lang="en-US" sz="3200" b="1" i="1" dirty="0">
                <a:latin typeface="Roboto Condensed" panose="02000000000000000000" pitchFamily="2" charset="0"/>
                <a:ea typeface="Roboto Condensed" panose="02000000000000000000" pitchFamily="2" charset="0"/>
                <a:cs typeface="Roboto Condensed" panose="02000000000000000000" pitchFamily="2" charset="0"/>
              </a:rPr>
              <a:t>Thanks be to God.</a:t>
            </a:r>
            <a:endParaRPr sz="3200" b="0" i="1" u="none" strike="noStrike" cap="none" dirty="0">
              <a:solidFill>
                <a:srgbClr val="000000"/>
              </a:solidFill>
              <a:latin typeface="Roboto Condensed" panose="02000000000000000000" pitchFamily="2" charset="0"/>
              <a:ea typeface="Roboto Condensed" panose="02000000000000000000" pitchFamily="2" charset="0"/>
              <a:cs typeface="Roboto Condensed" panose="02000000000000000000" pitchFamily="2" charset="0"/>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15000"/>
              </a:lnSpc>
              <a:spcBef>
                <a:spcPts val="1200"/>
              </a:spcBef>
              <a:spcAft>
                <a:spcPts val="0"/>
              </a:spcAft>
              <a:buClr>
                <a:schemeClr val="dk1"/>
              </a:buClr>
              <a:buSzPts val="1100"/>
              <a:buFont typeface="Arial"/>
              <a:buNone/>
            </a:pPr>
            <a:endParaRPr sz="2000" b="0" i="0" u="none" strike="noStrike" cap="none" dirty="0">
              <a:solidFill>
                <a:srgbClr val="000000"/>
              </a:solidFill>
              <a:latin typeface="Roboto Condensed"/>
              <a:ea typeface="Roboto Condensed"/>
              <a:cs typeface="Roboto Condensed"/>
              <a:sym typeface="Roboto Condensed"/>
            </a:endParaRPr>
          </a:p>
          <a:p>
            <a:pPr marL="0" marR="0" lvl="0" indent="0" algn="l" rtl="0">
              <a:lnSpc>
                <a:spcPct val="100000"/>
              </a:lnSpc>
              <a:spcBef>
                <a:spcPts val="1200"/>
              </a:spcBef>
              <a:spcAft>
                <a:spcPts val="0"/>
              </a:spcAft>
              <a:buClr>
                <a:srgbClr val="000000"/>
              </a:buClr>
              <a:buSzPts val="2000"/>
              <a:buFont typeface="Arial"/>
              <a:buNone/>
            </a:pPr>
            <a:endParaRPr sz="2000" b="0" i="0" u="none" strike="noStrike" cap="none" dirty="0">
              <a:solidFill>
                <a:srgbClr val="000000"/>
              </a:solidFill>
              <a:latin typeface="Roboto Condensed"/>
              <a:ea typeface="Roboto Condensed"/>
              <a:cs typeface="Roboto Condensed"/>
              <a:sym typeface="Roboto Condensed"/>
            </a:endParaRPr>
          </a:p>
        </p:txBody>
      </p:sp>
      <p:sp>
        <p:nvSpPr>
          <p:cNvPr id="2" name="Google Shape;140;g17304bfceb4_0_167">
            <a:extLst>
              <a:ext uri="{FF2B5EF4-FFF2-40B4-BE49-F238E27FC236}">
                <a16:creationId xmlns:a16="http://schemas.microsoft.com/office/drawing/2014/main" id="{16D97C48-6230-0148-DC5F-B2AFB75D12EA}"/>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Final B</a:t>
            </a:r>
            <a:r>
              <a:rPr lang="en-US" sz="4000" dirty="0">
                <a:solidFill>
                  <a:schemeClr val="lt1"/>
                </a:solidFill>
                <a:latin typeface="Roboto Condensed"/>
                <a:ea typeface="Roboto Condensed"/>
                <a:cs typeface="Roboto Condensed"/>
                <a:sym typeface="Roboto Condensed"/>
              </a:rPr>
              <a:t>lessing</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90854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17304bfceb4_0_0"/>
          <p:cNvSpPr/>
          <p:nvPr/>
        </p:nvSpPr>
        <p:spPr>
          <a:xfrm>
            <a:off x="0" y="0"/>
            <a:ext cx="12189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 name="Google Shape;140;g17304bfceb4_0_167">
            <a:extLst>
              <a:ext uri="{FF2B5EF4-FFF2-40B4-BE49-F238E27FC236}">
                <a16:creationId xmlns:a16="http://schemas.microsoft.com/office/drawing/2014/main" id="{C9BB6B1E-AB31-58B2-DEEE-E249D1FAAA1F}"/>
              </a:ext>
            </a:extLst>
          </p:cNvPr>
          <p:cNvSpPr txBox="1"/>
          <p:nvPr/>
        </p:nvSpPr>
        <p:spPr>
          <a:xfrm>
            <a:off x="1" y="313569"/>
            <a:ext cx="12192000" cy="707846"/>
          </a:xfrm>
          <a:prstGeom prst="rect">
            <a:avLst/>
          </a:prstGeom>
          <a:solidFill>
            <a:schemeClr val="tx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dirty="0">
                <a:solidFill>
                  <a:schemeClr val="lt1"/>
                </a:solidFill>
                <a:latin typeface="Roboto Condensed"/>
                <a:ea typeface="Roboto Condensed"/>
                <a:cs typeface="Roboto Condensed"/>
                <a:sym typeface="Roboto Condensed"/>
              </a:rPr>
              <a:t>Recessional Hymn</a:t>
            </a:r>
            <a:endParaRPr lang="en-US" sz="1400" b="0" i="0" u="none" strike="noStrike" cap="none" dirty="0">
              <a:solidFill>
                <a:srgbClr val="000000"/>
              </a:solidFill>
              <a:latin typeface="Arial"/>
              <a:ea typeface="Arial"/>
              <a:cs typeface="Arial"/>
              <a:sym typeface="Arial"/>
            </a:endParaRPr>
          </a:p>
        </p:txBody>
      </p:sp>
      <p:sp>
        <p:nvSpPr>
          <p:cNvPr id="2" name="Google Shape;106;g17304bfceb4_0_0">
            <a:extLst>
              <a:ext uri="{FF2B5EF4-FFF2-40B4-BE49-F238E27FC236}">
                <a16:creationId xmlns:a16="http://schemas.microsoft.com/office/drawing/2014/main" id="{3C457C19-7440-1DEB-FBB2-F25CE8116D41}"/>
              </a:ext>
            </a:extLst>
          </p:cNvPr>
          <p:cNvSpPr/>
          <p:nvPr/>
        </p:nvSpPr>
        <p:spPr>
          <a:xfrm>
            <a:off x="1323278" y="1661897"/>
            <a:ext cx="9545444" cy="4411644"/>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400"/>
              <a:buFont typeface="Arial"/>
              <a:buNone/>
            </a:pPr>
            <a:endParaRPr lang="en-US" sz="2400" b="0" i="0" u="none" strike="noStrike" cap="none"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Glory &amp; Praise to Our God (Dan Schutte)</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3"/>
              </a:rPr>
              <a:t>https://www.youtube.com/watch?v=c7GiWZG-AI4</a:t>
            </a: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City of God (Dan Schutte) </a:t>
            </a:r>
          </a:p>
          <a:p>
            <a:pPr marL="0" marR="0" lvl="0" indent="0" algn="ctr" rtl="0">
              <a:lnSpc>
                <a:spcPct val="90000"/>
              </a:lnSpc>
              <a:spcBef>
                <a:spcPts val="0"/>
              </a:spcBef>
              <a:spcAft>
                <a:spcPts val="0"/>
              </a:spcAft>
              <a:buClr>
                <a:srgbClr val="000000"/>
              </a:buClr>
              <a:buSzPts val="2400"/>
              <a:buFont typeface="Arial"/>
              <a:buNone/>
            </a:pPr>
            <a:r>
              <a:rPr lang="en-US" sz="3200" dirty="0">
                <a:solidFill>
                  <a:srgbClr val="1F3864"/>
                </a:solidFill>
                <a:latin typeface="Roboto Condensed"/>
                <a:ea typeface="Roboto Condensed"/>
                <a:cs typeface="Roboto Condensed"/>
                <a:sym typeface="Roboto Condensed"/>
                <a:hlinkClick r:id="rId4"/>
              </a:rPr>
              <a:t>https://www.youtube.com/watch?v=kXZTYV1Pq_M</a:t>
            </a:r>
            <a:endParaRPr lang="en-US" sz="32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endParaRPr lang="en-US" sz="2400" dirty="0">
              <a:solidFill>
                <a:srgbClr val="1F3864"/>
              </a:solidFill>
              <a:latin typeface="Roboto Condensed"/>
              <a:ea typeface="Roboto Condensed"/>
              <a:cs typeface="Roboto Condensed"/>
              <a:sym typeface="Roboto Condensed"/>
            </a:endParaRP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rPr>
              <a:t>Though the Mountains May Fall (Dan Schutte)</a:t>
            </a:r>
          </a:p>
          <a:p>
            <a:pPr marL="0" marR="0" lvl="0" indent="0" algn="ctr" rtl="0">
              <a:lnSpc>
                <a:spcPct val="90000"/>
              </a:lnSpc>
              <a:spcBef>
                <a:spcPts val="0"/>
              </a:spcBef>
              <a:spcAft>
                <a:spcPts val="0"/>
              </a:spcAft>
              <a:buClr>
                <a:srgbClr val="000000"/>
              </a:buClr>
              <a:buSzPts val="2400"/>
              <a:buFont typeface="Arial"/>
              <a:buNone/>
            </a:pPr>
            <a:r>
              <a:rPr lang="en-US" sz="3200" dirty="0">
                <a:latin typeface="Roboto Condensed"/>
                <a:ea typeface="Roboto Condensed"/>
                <a:cs typeface="Roboto Condensed"/>
                <a:sym typeface="Roboto Condensed"/>
                <a:hlinkClick r:id="rId5"/>
              </a:rPr>
              <a:t>https://www.youtube.com/watch?v=M5LcgpGzEqc</a:t>
            </a:r>
            <a:r>
              <a:rPr lang="en-US" sz="3200" dirty="0">
                <a:latin typeface="Roboto Condensed"/>
                <a:ea typeface="Roboto Condensed"/>
                <a:cs typeface="Roboto Condensed"/>
                <a:sym typeface="Roboto Condensed"/>
              </a:rPr>
              <a:t> </a:t>
            </a:r>
          </a:p>
          <a:p>
            <a:pPr marL="0" marR="0" lvl="0" indent="0" algn="ctr" rtl="0">
              <a:lnSpc>
                <a:spcPct val="90000"/>
              </a:lnSpc>
              <a:spcBef>
                <a:spcPts val="0"/>
              </a:spcBef>
              <a:spcAft>
                <a:spcPts val="0"/>
              </a:spcAft>
              <a:buClr>
                <a:srgbClr val="000000"/>
              </a:buClr>
              <a:buSzPts val="2400"/>
              <a:buFont typeface="Arial"/>
              <a:buNone/>
            </a:pPr>
            <a:r>
              <a:rPr lang="en-US" sz="2400" dirty="0">
                <a:solidFill>
                  <a:srgbClr val="1F3864"/>
                </a:solidFill>
                <a:latin typeface="Roboto Condensed"/>
                <a:ea typeface="Roboto Condensed"/>
                <a:cs typeface="Roboto Condensed"/>
                <a:sym typeface="Roboto Condensed"/>
              </a:rPr>
              <a:t> </a:t>
            </a:r>
            <a:endParaRPr lang="en-US" dirty="0">
              <a:solidFill>
                <a:srgbClr val="1F3864"/>
              </a:solidFill>
              <a:latin typeface="Roboto Condensed"/>
              <a:ea typeface="Roboto Condensed"/>
              <a:cs typeface="Roboto Condensed"/>
              <a:sym typeface="Roboto Condensed"/>
            </a:endParaRPr>
          </a:p>
        </p:txBody>
      </p:sp>
    </p:spTree>
    <p:extLst>
      <p:ext uri="{BB962C8B-B14F-4D97-AF65-F5344CB8AC3E}">
        <p14:creationId xmlns:p14="http://schemas.microsoft.com/office/powerpoint/2010/main" val="2662329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959</TotalTime>
  <Words>2094</Words>
  <Application>Microsoft Office PowerPoint</Application>
  <PresentationFormat>Widescreen</PresentationFormat>
  <Paragraphs>316</Paragraphs>
  <Slides>25</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Calibri</vt:lpstr>
      <vt:lpstr>Roboto Condensed</vt:lpstr>
      <vt:lpstr>Arial</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OCSTA - Ashlee Cabral</dc:creator>
  <cp:lastModifiedBy>OCSTA - Ashlee Cabral</cp:lastModifiedBy>
  <cp:revision>40</cp:revision>
  <dcterms:modified xsi:type="dcterms:W3CDTF">2024-02-20T16:35:15Z</dcterms:modified>
</cp:coreProperties>
</file>