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27"/>
  </p:notesMasterIdLst>
  <p:sldIdLst>
    <p:sldId id="278" r:id="rId2"/>
    <p:sldId id="258" r:id="rId3"/>
    <p:sldId id="259" r:id="rId4"/>
    <p:sldId id="286" r:id="rId5"/>
    <p:sldId id="296" r:id="rId6"/>
    <p:sldId id="277" r:id="rId7"/>
    <p:sldId id="281" r:id="rId8"/>
    <p:sldId id="282" r:id="rId9"/>
    <p:sldId id="287" r:id="rId10"/>
    <p:sldId id="288" r:id="rId11"/>
    <p:sldId id="283" r:id="rId12"/>
    <p:sldId id="289" r:id="rId13"/>
    <p:sldId id="264" r:id="rId14"/>
    <p:sldId id="276" r:id="rId15"/>
    <p:sldId id="295" r:id="rId16"/>
    <p:sldId id="284" r:id="rId17"/>
    <p:sldId id="285" r:id="rId18"/>
    <p:sldId id="290" r:id="rId19"/>
    <p:sldId id="291" r:id="rId20"/>
    <p:sldId id="292" r:id="rId21"/>
    <p:sldId id="297" r:id="rId22"/>
    <p:sldId id="293" r:id="rId23"/>
    <p:sldId id="298" r:id="rId24"/>
    <p:sldId id="294" r:id="rId25"/>
    <p:sldId id="280" r:id="rId26"/>
  </p:sldIdLst>
  <p:sldSz cx="12192000" cy="6858000"/>
  <p:notesSz cx="6858000" cy="9144000"/>
  <p:embeddedFontLst>
    <p:embeddedFont>
      <p:font typeface="Roboto Condensed" panose="02000000000000000000" pitchFamily="2"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8" roundtripDataSignature="AMtx7miyXROiJLp68xiRRMbFP8J6hh8H9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D1656D-0EB1-4A0A-90AB-7247ED6BBB84}" v="36" dt="2024-01-26T20:23:13.026"/>
  </p1510:revLst>
</p1510:revInfo>
</file>

<file path=ppt/tableStyles.xml><?xml version="1.0" encoding="utf-8"?>
<a:tblStyleLst xmlns:a="http://schemas.openxmlformats.org/drawingml/2006/main" def="{FC6E7591-DA25-4596-A5AF-7A2DC8C5AFF3}">
  <a:tblStyle styleId="{FC6E7591-DA25-4596-A5AF-7A2DC8C5AFF3}"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b="off" i="off"/>
      <a:tcStyle>
        <a:tcBdr/>
        <a:fill>
          <a:solidFill>
            <a:srgbClr val="D0DEEF"/>
          </a:solidFill>
        </a:fill>
      </a:tcStyle>
    </a:band1H>
    <a:band2H>
      <a:tcTxStyle b="off" i="off"/>
      <a:tcStyle>
        <a:tcBdr/>
      </a:tcStyle>
    </a:band2H>
    <a:band1V>
      <a:tcTxStyle b="off" i="off"/>
      <a:tcStyle>
        <a:tcBdr/>
        <a:fill>
          <a:solidFill>
            <a:srgbClr val="D0DEEF"/>
          </a:solidFill>
        </a:fill>
      </a:tcStyle>
    </a:band1V>
    <a:band2V>
      <a:tcTxStyle b="off" i="off"/>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41" autoAdjust="0"/>
    <p:restoredTop sz="87074" autoAdjust="0"/>
  </p:normalViewPr>
  <p:slideViewPr>
    <p:cSldViewPr snapToGrid="0">
      <p:cViewPr varScale="1">
        <p:scale>
          <a:sx n="73" d="100"/>
          <a:sy n="73" d="100"/>
        </p:scale>
        <p:origin x="936" y="5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8"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b="1" dirty="0">
                <a:solidFill>
                  <a:schemeClr val="tx1"/>
                </a:solidFill>
              </a:rPr>
              <a:t>Important Considerations:</a:t>
            </a:r>
          </a:p>
          <a:p>
            <a:pPr marL="0" indent="0"/>
            <a:r>
              <a:rPr lang="en-US" b="0" dirty="0">
                <a:solidFill>
                  <a:schemeClr val="tx1"/>
                </a:solidFill>
              </a:rPr>
              <a:t>Please share these slides with the celebrant/pastoral team prior to your celebration.  </a:t>
            </a:r>
          </a:p>
          <a:p>
            <a:pPr marL="0" indent="0"/>
            <a:r>
              <a:rPr lang="en-US" b="0" dirty="0">
                <a:solidFill>
                  <a:schemeClr val="tx1"/>
                </a:solidFill>
              </a:rPr>
              <a:t>Notes have been included on some of the slides to assist you in your planning. </a:t>
            </a:r>
          </a:p>
          <a:p>
            <a:pPr marL="0" lvl="0" indent="0" algn="l" rtl="0">
              <a:lnSpc>
                <a:spcPct val="100000"/>
              </a:lnSpc>
              <a:spcBef>
                <a:spcPts val="0"/>
              </a:spcBef>
              <a:spcAft>
                <a:spcPts val="0"/>
              </a:spcAft>
              <a:buSzPts val="1400"/>
              <a:buNone/>
            </a:pPr>
            <a:endParaRPr lang="en-US" dirty="0">
              <a:solidFill>
                <a:srgbClr val="01A89E"/>
              </a:solidFill>
            </a:endParaRPr>
          </a:p>
        </p:txBody>
      </p:sp>
      <p:sp>
        <p:nvSpPr>
          <p:cNvPr id="93" name="Google Shape;9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7304bfceb4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endParaRPr lang="en-US" b="1" dirty="0">
              <a:solidFill>
                <a:srgbClr val="01A89E"/>
              </a:solidFill>
            </a:endParaRPr>
          </a:p>
          <a:p>
            <a:pPr marL="0" lvl="0" indent="0" algn="l" rtl="0">
              <a:lnSpc>
                <a:spcPct val="100000"/>
              </a:lnSpc>
              <a:spcBef>
                <a:spcPts val="0"/>
              </a:spcBef>
              <a:spcAft>
                <a:spcPts val="0"/>
              </a:spcAft>
              <a:buSzPts val="1400"/>
              <a:buNone/>
            </a:pPr>
            <a:endParaRPr dirty="0"/>
          </a:p>
        </p:txBody>
      </p:sp>
      <p:sp>
        <p:nvSpPr>
          <p:cNvPr id="102" name="Google Shape;102;g17304bfceb4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7944b9c908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r>
              <a:rPr lang="en-US" dirty="0">
                <a:solidFill>
                  <a:schemeClr val="tx1"/>
                </a:solidFill>
                <a:latin typeface="Calibri" panose="020F0502020204030204" pitchFamily="34" charset="0"/>
                <a:cs typeface="Calibri" panose="020F0502020204030204" pitchFamily="34" charset="0"/>
              </a:rPr>
              <a:t>You are free to choose alternate hymns. </a:t>
            </a:r>
          </a:p>
          <a:p>
            <a:pPr marL="0" indent="0"/>
            <a:r>
              <a:rPr lang="en-US" dirty="0">
                <a:solidFill>
                  <a:schemeClr val="tx1"/>
                </a:solidFill>
                <a:latin typeface="Calibri" panose="020F0502020204030204" pitchFamily="34" charset="0"/>
                <a:cs typeface="Calibri" panose="020F0502020204030204" pitchFamily="34" charset="0"/>
              </a:rPr>
              <a:t>It is good to choose hymns that are familiar to your faith community to ensure maximum participation and prayerful singing. </a:t>
            </a:r>
          </a:p>
          <a:p>
            <a:pPr marL="0" indent="0"/>
            <a:r>
              <a:rPr lang="en-US" dirty="0">
                <a:solidFill>
                  <a:schemeClr val="tx1"/>
                </a:solidFill>
                <a:latin typeface="Calibri" panose="020F0502020204030204" pitchFamily="34" charset="0"/>
                <a:cs typeface="Calibri" panose="020F0502020204030204" pitchFamily="34" charset="0"/>
              </a:rPr>
              <a:t>Ensure that you are complying with copyright. </a:t>
            </a:r>
            <a:br>
              <a:rPr lang="en-US" sz="1200" b="0" i="0" dirty="0">
                <a:solidFill>
                  <a:schemeClr val="tx1"/>
                </a:solidFill>
                <a:effectLst/>
                <a:latin typeface="Calibri" panose="020F0502020204030204" pitchFamily="34" charset="0"/>
                <a:cs typeface="Calibri" panose="020F0502020204030204" pitchFamily="34" charset="0"/>
              </a:rPr>
            </a:br>
            <a:endParaRPr lang="en-US" sz="1200" dirty="0">
              <a:solidFill>
                <a:schemeClr val="tx1"/>
              </a:solidFill>
              <a:latin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Clr>
                <a:srgbClr val="000000"/>
              </a:buClr>
              <a:buSzPts val="1400"/>
              <a:buFont typeface="Arial"/>
              <a:buNone/>
            </a:pPr>
            <a:endParaRPr dirty="0"/>
          </a:p>
        </p:txBody>
      </p:sp>
      <p:sp>
        <p:nvSpPr>
          <p:cNvPr id="111" name="Google Shape;111;g17944b9c908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r>
              <a:rPr lang="en-US" dirty="0"/>
              <a:t>Please use the readings of the day (as included here) unless you have discussed using alternative readings with the celebrant/pastoral team. </a:t>
            </a:r>
          </a:p>
          <a:p>
            <a:pPr marL="0" indent="0"/>
            <a:r>
              <a:rPr lang="en-US" dirty="0"/>
              <a:t>Choose your readers carefully. Only one reader per reading is needed.</a:t>
            </a:r>
          </a:p>
          <a:p>
            <a:pPr marL="0" indent="0"/>
            <a:r>
              <a:rPr lang="en-US" dirty="0"/>
              <a:t>Have readers proclaim the reading from the Lectionary. </a:t>
            </a:r>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endParaRPr lang="en-US"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3280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74768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You will need to determine if the Responsorial Psalm will be sung or recited.</a:t>
            </a:r>
          </a:p>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13975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079182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solidFill>
                  <a:schemeClr val="tx1"/>
                </a:solidFill>
              </a:rPr>
              <a:t>If the Alleluia is not sung, the acclamation is omitted.</a:t>
            </a:r>
          </a:p>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364700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547049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187788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811065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7944b9c908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dirty="0"/>
              <a:t>You may wish to edit these prayer petitions based on the needs of your particular school/board community.  Your petitions should be concise and consistent. Try not to exceed 6 petitions in total.</a:t>
            </a:r>
          </a:p>
          <a:p>
            <a:pPr marL="0" marR="0" lvl="0" indent="0" algn="l" rtl="0">
              <a:lnSpc>
                <a:spcPct val="100000"/>
              </a:lnSpc>
              <a:spcBef>
                <a:spcPts val="0"/>
              </a:spcBef>
              <a:spcAft>
                <a:spcPts val="0"/>
              </a:spcAft>
              <a:buClr>
                <a:srgbClr val="000000"/>
              </a:buClr>
              <a:buSzPts val="1400"/>
              <a:buFont typeface="Arial"/>
              <a:buNone/>
            </a:pPr>
            <a:endParaRPr lang="en-US" dirty="0"/>
          </a:p>
          <a:p>
            <a:pPr marL="0" marR="0" lvl="0" indent="0" algn="l" rtl="0">
              <a:lnSpc>
                <a:spcPct val="100000"/>
              </a:lnSpc>
              <a:spcBef>
                <a:spcPts val="0"/>
              </a:spcBef>
              <a:spcAft>
                <a:spcPts val="0"/>
              </a:spcAft>
              <a:buClr>
                <a:srgbClr val="000000"/>
              </a:buClr>
              <a:buSzPts val="1400"/>
              <a:buFont typeface="Arial"/>
              <a:buNone/>
            </a:pPr>
            <a:r>
              <a:rPr lang="en-US" dirty="0"/>
              <a:t>We generally pray for:</a:t>
            </a:r>
          </a:p>
          <a:p>
            <a:pPr marL="228600" marR="0" lvl="0" indent="-228600" algn="l" rtl="0">
              <a:lnSpc>
                <a:spcPct val="100000"/>
              </a:lnSpc>
              <a:spcBef>
                <a:spcPts val="0"/>
              </a:spcBef>
              <a:spcAft>
                <a:spcPts val="0"/>
              </a:spcAft>
              <a:buClr>
                <a:srgbClr val="000000"/>
              </a:buClr>
              <a:buSzPts val="1400"/>
              <a:buFont typeface="Arial"/>
              <a:buAutoNum type="alphaUcParenR"/>
            </a:pPr>
            <a:r>
              <a:rPr lang="en-US" dirty="0"/>
              <a:t>The needs of the universal church</a:t>
            </a:r>
          </a:p>
          <a:p>
            <a:pPr marL="228600" marR="0" lvl="0" indent="-228600" algn="l" rtl="0">
              <a:lnSpc>
                <a:spcPct val="100000"/>
              </a:lnSpc>
              <a:spcBef>
                <a:spcPts val="0"/>
              </a:spcBef>
              <a:spcAft>
                <a:spcPts val="0"/>
              </a:spcAft>
              <a:buClr>
                <a:srgbClr val="000000"/>
              </a:buClr>
              <a:buSzPts val="1400"/>
              <a:buFont typeface="Arial"/>
              <a:buAutoNum type="alphaUcParenR"/>
            </a:pPr>
            <a:r>
              <a:rPr lang="en-US" dirty="0"/>
              <a:t>For public authorities and for the salvation of the world</a:t>
            </a:r>
          </a:p>
          <a:p>
            <a:pPr marL="228600" marR="0" lvl="0" indent="-228600" algn="l" rtl="0">
              <a:lnSpc>
                <a:spcPct val="100000"/>
              </a:lnSpc>
              <a:spcBef>
                <a:spcPts val="0"/>
              </a:spcBef>
              <a:spcAft>
                <a:spcPts val="0"/>
              </a:spcAft>
              <a:buClr>
                <a:srgbClr val="000000"/>
              </a:buClr>
              <a:buSzPts val="1400"/>
              <a:buFont typeface="Arial"/>
              <a:buAutoNum type="alphaUcParenR"/>
            </a:pPr>
            <a:r>
              <a:rPr lang="en-US" dirty="0"/>
              <a:t>People burdened by any kind of difficulty.</a:t>
            </a:r>
          </a:p>
          <a:p>
            <a:pPr marL="228600" marR="0" lvl="0" indent="-228600" algn="l" rtl="0">
              <a:lnSpc>
                <a:spcPct val="100000"/>
              </a:lnSpc>
              <a:spcBef>
                <a:spcPts val="0"/>
              </a:spcBef>
              <a:spcAft>
                <a:spcPts val="0"/>
              </a:spcAft>
              <a:buClr>
                <a:srgbClr val="000000"/>
              </a:buClr>
              <a:buSzPts val="1400"/>
              <a:buFont typeface="Arial"/>
              <a:buAutoNum type="alphaUcParenR"/>
            </a:pPr>
            <a:r>
              <a:rPr lang="en-US" dirty="0"/>
              <a:t>For the local community</a:t>
            </a:r>
          </a:p>
          <a:p>
            <a:pPr marL="0" marR="0" lvl="0" indent="0" algn="l" rtl="0">
              <a:lnSpc>
                <a:spcPct val="100000"/>
              </a:lnSpc>
              <a:spcBef>
                <a:spcPts val="0"/>
              </a:spcBef>
              <a:spcAft>
                <a:spcPts val="0"/>
              </a:spcAft>
              <a:buClr>
                <a:srgbClr val="000000"/>
              </a:buClr>
              <a:buSzPts val="1400"/>
              <a:buFont typeface="Arial"/>
              <a:buNone/>
            </a:pPr>
            <a:endParaRPr dirty="0"/>
          </a:p>
        </p:txBody>
      </p:sp>
      <p:sp>
        <p:nvSpPr>
          <p:cNvPr id="111" name="Google Shape;111;g17944b9c908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762614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7944b9c908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dirty="0"/>
          </a:p>
        </p:txBody>
      </p:sp>
      <p:sp>
        <p:nvSpPr>
          <p:cNvPr id="111" name="Google Shape;111;g17944b9c908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21114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7944b9c908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dirty="0"/>
          </a:p>
        </p:txBody>
      </p:sp>
      <p:sp>
        <p:nvSpPr>
          <p:cNvPr id="111" name="Google Shape;111;g17944b9c908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490285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dirty="0"/>
              <a:t>You are free to choose alternate hymns. </a:t>
            </a:r>
          </a:p>
          <a:p>
            <a:pPr marL="0" marR="0" lvl="0" indent="0" algn="l" rtl="0">
              <a:lnSpc>
                <a:spcPct val="100000"/>
              </a:lnSpc>
              <a:spcBef>
                <a:spcPts val="0"/>
              </a:spcBef>
              <a:spcAft>
                <a:spcPts val="0"/>
              </a:spcAft>
              <a:buClr>
                <a:srgbClr val="000000"/>
              </a:buClr>
              <a:buSzPts val="1400"/>
              <a:buFont typeface="Arial"/>
              <a:buNone/>
            </a:pPr>
            <a:r>
              <a:rPr lang="en-US" dirty="0"/>
              <a:t>It is good to choose hymns that are familiar to your faith community to ensure maximum participation and prayerful singing. </a:t>
            </a:r>
          </a:p>
          <a:p>
            <a:pPr marL="0" marR="0" lvl="0" indent="0" algn="l" rtl="0">
              <a:lnSpc>
                <a:spcPct val="100000"/>
              </a:lnSpc>
              <a:spcBef>
                <a:spcPts val="0"/>
              </a:spcBef>
              <a:spcAft>
                <a:spcPts val="0"/>
              </a:spcAft>
              <a:buClr>
                <a:srgbClr val="000000"/>
              </a:buClr>
              <a:buSzPts val="1400"/>
              <a:buFont typeface="Arial"/>
              <a:buNone/>
            </a:pPr>
            <a:r>
              <a:rPr lang="en-US" dirty="0"/>
              <a:t>Ensure that you are complying with copyright. </a:t>
            </a:r>
          </a:p>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524266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28" name="Google Shape;12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774905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46443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663970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410597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28" name="Google Shape;12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482032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713422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7304bfceb4_0_0: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dirty="0"/>
              <a:t>You are free to choose alternate hymns. </a:t>
            </a:r>
          </a:p>
          <a:p>
            <a:pPr marL="0" indent="0"/>
            <a:r>
              <a:rPr lang="en-US" dirty="0"/>
              <a:t>It is good to choose hymns that are familiar to your faith community to ensure maximum participation and prayerful singing. </a:t>
            </a:r>
          </a:p>
          <a:p>
            <a:pPr marL="0" indent="0"/>
            <a:r>
              <a:rPr lang="en-US" dirty="0"/>
              <a:t>Ensure that you are complying with copyright. </a:t>
            </a:r>
          </a:p>
          <a:p>
            <a:pPr marL="0" indent="0"/>
            <a:endParaRPr dirty="0"/>
          </a:p>
        </p:txBody>
      </p:sp>
      <p:sp>
        <p:nvSpPr>
          <p:cNvPr id="102" name="Google Shape;102;g17304bfceb4_0_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704940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792147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7304bfceb4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dirty="0"/>
              <a:t>You are free to choose alternate hymns. </a:t>
            </a:r>
          </a:p>
          <a:p>
            <a:pPr marL="0" marR="0" lvl="0" indent="0" algn="l" rtl="0">
              <a:lnSpc>
                <a:spcPct val="100000"/>
              </a:lnSpc>
              <a:spcBef>
                <a:spcPts val="0"/>
              </a:spcBef>
              <a:spcAft>
                <a:spcPts val="0"/>
              </a:spcAft>
              <a:buClr>
                <a:srgbClr val="000000"/>
              </a:buClr>
              <a:buSzPts val="1400"/>
              <a:buFont typeface="Arial"/>
              <a:buNone/>
            </a:pPr>
            <a:r>
              <a:rPr lang="en-US" dirty="0"/>
              <a:t>It is good to choose hymns that are familiar to your faith community to ensure maximum participation and prayerful singing. </a:t>
            </a:r>
          </a:p>
          <a:p>
            <a:pPr marL="0" marR="0" lvl="0" indent="0" algn="l" rtl="0">
              <a:lnSpc>
                <a:spcPct val="100000"/>
              </a:lnSpc>
              <a:spcBef>
                <a:spcPts val="0"/>
              </a:spcBef>
              <a:spcAft>
                <a:spcPts val="0"/>
              </a:spcAft>
              <a:buClr>
                <a:srgbClr val="000000"/>
              </a:buClr>
              <a:buSzPts val="1400"/>
              <a:buFont typeface="Arial"/>
              <a:buNone/>
            </a:pPr>
            <a:r>
              <a:rPr lang="en-US" dirty="0"/>
              <a:t>Ensure that you are complying with copyright. </a:t>
            </a:r>
          </a:p>
          <a:p>
            <a:pPr marL="0" lvl="0" indent="0" algn="l" rtl="0">
              <a:lnSpc>
                <a:spcPct val="100000"/>
              </a:lnSpc>
              <a:spcBef>
                <a:spcPts val="0"/>
              </a:spcBef>
              <a:spcAft>
                <a:spcPts val="0"/>
              </a:spcAft>
              <a:buSzPts val="1400"/>
              <a:buNone/>
            </a:pPr>
            <a:endParaRPr dirty="0"/>
          </a:p>
        </p:txBody>
      </p:sp>
      <p:sp>
        <p:nvSpPr>
          <p:cNvPr id="102" name="Google Shape;102;g17304bfceb4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869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EF881-34DD-4200-39DE-9821838AAC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5F701FA8-04F7-F784-2742-4FA7B20B60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A9C7CE92-77B2-C334-1E23-5D73224520B5}"/>
              </a:ext>
            </a:extLst>
          </p:cNvPr>
          <p:cNvSpPr>
            <a:spLocks noGrp="1"/>
          </p:cNvSpPr>
          <p:nvPr>
            <p:ph type="dt" sz="half" idx="10"/>
          </p:nvPr>
        </p:nvSpPr>
        <p:spPr/>
        <p:txBody>
          <a:bodyPr/>
          <a:lstStyle/>
          <a:p>
            <a:endParaRPr lang="en-CA"/>
          </a:p>
        </p:txBody>
      </p:sp>
      <p:sp>
        <p:nvSpPr>
          <p:cNvPr id="5" name="Footer Placeholder 4">
            <a:extLst>
              <a:ext uri="{FF2B5EF4-FFF2-40B4-BE49-F238E27FC236}">
                <a16:creationId xmlns:a16="http://schemas.microsoft.com/office/drawing/2014/main" id="{061A2035-1DE3-D4D8-FF22-671ACCD2CFC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5BEE3E8-CEDD-7C90-63FD-C2A022A785C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245044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17414-891A-6411-79C1-72225B017A7E}"/>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3EFC5DF2-79BB-4C14-1458-2DB2E51994F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7A5997D-D1E0-7C49-1A78-DFC136083AFB}"/>
              </a:ext>
            </a:extLst>
          </p:cNvPr>
          <p:cNvSpPr>
            <a:spLocks noGrp="1"/>
          </p:cNvSpPr>
          <p:nvPr>
            <p:ph type="dt" sz="half" idx="10"/>
          </p:nvPr>
        </p:nvSpPr>
        <p:spPr/>
        <p:txBody>
          <a:bodyPr/>
          <a:lstStyle/>
          <a:p>
            <a:endParaRPr lang="en-CA"/>
          </a:p>
        </p:txBody>
      </p:sp>
      <p:sp>
        <p:nvSpPr>
          <p:cNvPr id="5" name="Footer Placeholder 4">
            <a:extLst>
              <a:ext uri="{FF2B5EF4-FFF2-40B4-BE49-F238E27FC236}">
                <a16:creationId xmlns:a16="http://schemas.microsoft.com/office/drawing/2014/main" id="{26D196E3-2644-3803-A1AA-2315694BC26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B5102BD2-B6C5-D579-10D0-D342ACC3344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788637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F58CF-F5C0-B876-26D0-71794EADFE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D28CD219-8285-1359-E850-B2F0B0FEDCF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92DB4E3-E66C-BEBC-9798-7BC537F8C2D4}"/>
              </a:ext>
            </a:extLst>
          </p:cNvPr>
          <p:cNvSpPr>
            <a:spLocks noGrp="1"/>
          </p:cNvSpPr>
          <p:nvPr>
            <p:ph type="dt" sz="half" idx="10"/>
          </p:nvPr>
        </p:nvSpPr>
        <p:spPr/>
        <p:txBody>
          <a:bodyPr/>
          <a:lstStyle/>
          <a:p>
            <a:endParaRPr lang="en-CA"/>
          </a:p>
        </p:txBody>
      </p:sp>
      <p:sp>
        <p:nvSpPr>
          <p:cNvPr id="5" name="Footer Placeholder 4">
            <a:extLst>
              <a:ext uri="{FF2B5EF4-FFF2-40B4-BE49-F238E27FC236}">
                <a16:creationId xmlns:a16="http://schemas.microsoft.com/office/drawing/2014/main" id="{89D818A8-093F-51EC-CA35-33FB0B2E99A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294AEEB-D2CB-289D-15AA-2CDADB2F045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153851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CBCC1-5C0E-802B-BD0F-0644C5426F91}"/>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2CA3CC7A-2D41-D5B4-00A5-7A52F1818F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6E1D6D9D-C673-D564-9568-D44C59F274D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65F688FC-CA37-FB4C-2239-542BD6F8E159}"/>
              </a:ext>
            </a:extLst>
          </p:cNvPr>
          <p:cNvSpPr>
            <a:spLocks noGrp="1"/>
          </p:cNvSpPr>
          <p:nvPr>
            <p:ph type="dt" sz="half" idx="10"/>
          </p:nvPr>
        </p:nvSpPr>
        <p:spPr/>
        <p:txBody>
          <a:bodyPr/>
          <a:lstStyle/>
          <a:p>
            <a:endParaRPr lang="en-CA"/>
          </a:p>
        </p:txBody>
      </p:sp>
      <p:sp>
        <p:nvSpPr>
          <p:cNvPr id="6" name="Footer Placeholder 5">
            <a:extLst>
              <a:ext uri="{FF2B5EF4-FFF2-40B4-BE49-F238E27FC236}">
                <a16:creationId xmlns:a16="http://schemas.microsoft.com/office/drawing/2014/main" id="{E62C5613-99C4-071B-058D-1E70C940A38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0C779B37-50DE-C4EE-AC45-AED81CAB7E9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50230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45772-69A3-1549-0D6D-64F52D0E963D}"/>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05CB6554-AB91-5A3D-6C5A-6DCB2FE16D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CE2381-D127-4B6A-A8FB-127192D5F37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6C4DDCD5-C33A-4A5E-0FF3-5FEA18B0E4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A86DED6-74EC-1D01-A6D2-9010D2D0DA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8AA4ACED-F04E-3342-4EEB-41761810EEED}"/>
              </a:ext>
            </a:extLst>
          </p:cNvPr>
          <p:cNvSpPr>
            <a:spLocks noGrp="1"/>
          </p:cNvSpPr>
          <p:nvPr>
            <p:ph type="dt" sz="half" idx="10"/>
          </p:nvPr>
        </p:nvSpPr>
        <p:spPr/>
        <p:txBody>
          <a:bodyPr/>
          <a:lstStyle/>
          <a:p>
            <a:endParaRPr lang="en-CA"/>
          </a:p>
        </p:txBody>
      </p:sp>
      <p:sp>
        <p:nvSpPr>
          <p:cNvPr id="8" name="Footer Placeholder 7">
            <a:extLst>
              <a:ext uri="{FF2B5EF4-FFF2-40B4-BE49-F238E27FC236}">
                <a16:creationId xmlns:a16="http://schemas.microsoft.com/office/drawing/2014/main" id="{BFC1E812-2D09-AC3C-B2A3-81E701F7D949}"/>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356E7105-368D-F4CB-B764-D512BC867D0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512627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AC48A-920A-037F-9E0F-62F797CBE1E1}"/>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14E102D0-4C27-1716-D3D1-EC497A8B8678}"/>
              </a:ext>
            </a:extLst>
          </p:cNvPr>
          <p:cNvSpPr>
            <a:spLocks noGrp="1"/>
          </p:cNvSpPr>
          <p:nvPr>
            <p:ph type="dt" sz="half" idx="10"/>
          </p:nvPr>
        </p:nvSpPr>
        <p:spPr/>
        <p:txBody>
          <a:bodyPr/>
          <a:lstStyle/>
          <a:p>
            <a:endParaRPr lang="en-CA"/>
          </a:p>
        </p:txBody>
      </p:sp>
      <p:sp>
        <p:nvSpPr>
          <p:cNvPr id="4" name="Footer Placeholder 3">
            <a:extLst>
              <a:ext uri="{FF2B5EF4-FFF2-40B4-BE49-F238E27FC236}">
                <a16:creationId xmlns:a16="http://schemas.microsoft.com/office/drawing/2014/main" id="{66717A8A-6030-35B5-C188-AACB6D5AA91C}"/>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31CAC56F-B713-D2CC-F3DC-85F4AD85A2D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852926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42783E6-2750-F4C9-B0AC-C57B100FA875}"/>
              </a:ext>
            </a:extLst>
          </p:cNvPr>
          <p:cNvSpPr>
            <a:spLocks noGrp="1"/>
          </p:cNvSpPr>
          <p:nvPr>
            <p:ph type="dt" sz="half" idx="10"/>
          </p:nvPr>
        </p:nvSpPr>
        <p:spPr/>
        <p:txBody>
          <a:bodyPr/>
          <a:lstStyle/>
          <a:p>
            <a:endParaRPr lang="en-CA"/>
          </a:p>
        </p:txBody>
      </p:sp>
      <p:sp>
        <p:nvSpPr>
          <p:cNvPr id="3" name="Footer Placeholder 2">
            <a:extLst>
              <a:ext uri="{FF2B5EF4-FFF2-40B4-BE49-F238E27FC236}">
                <a16:creationId xmlns:a16="http://schemas.microsoft.com/office/drawing/2014/main" id="{CC52E15D-CACA-E3E8-C90C-B81D21C25CAF}"/>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93F50F25-6B7A-6830-3778-4432F625608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747639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C25FC-B087-5DE6-85C3-772F934924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346A0F63-47FC-8176-6DBE-9BA54CBEC2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EEB1F588-7B95-1DA5-48B8-148B01BDB5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EF25AC-A021-A647-4FEA-96A271BF6E80}"/>
              </a:ext>
            </a:extLst>
          </p:cNvPr>
          <p:cNvSpPr>
            <a:spLocks noGrp="1"/>
          </p:cNvSpPr>
          <p:nvPr>
            <p:ph type="dt" sz="half" idx="10"/>
          </p:nvPr>
        </p:nvSpPr>
        <p:spPr/>
        <p:txBody>
          <a:bodyPr/>
          <a:lstStyle/>
          <a:p>
            <a:endParaRPr lang="en-CA"/>
          </a:p>
        </p:txBody>
      </p:sp>
      <p:sp>
        <p:nvSpPr>
          <p:cNvPr id="6" name="Footer Placeholder 5">
            <a:extLst>
              <a:ext uri="{FF2B5EF4-FFF2-40B4-BE49-F238E27FC236}">
                <a16:creationId xmlns:a16="http://schemas.microsoft.com/office/drawing/2014/main" id="{A5D035AA-395C-15A1-3783-DC6709071E1D}"/>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3017F01E-6157-7C51-1161-A74AFE33D8A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978942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94740-758B-ADB0-ED3D-3ACC7C3038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5F0817C8-51E6-082F-6AD1-319B11795B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C6BFFA23-71A4-8EB2-1991-6675856F94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E103AD-ACE6-09C6-1D03-61CD04E0CA0D}"/>
              </a:ext>
            </a:extLst>
          </p:cNvPr>
          <p:cNvSpPr>
            <a:spLocks noGrp="1"/>
          </p:cNvSpPr>
          <p:nvPr>
            <p:ph type="dt" sz="half" idx="10"/>
          </p:nvPr>
        </p:nvSpPr>
        <p:spPr/>
        <p:txBody>
          <a:bodyPr/>
          <a:lstStyle/>
          <a:p>
            <a:endParaRPr lang="en-CA"/>
          </a:p>
        </p:txBody>
      </p:sp>
      <p:sp>
        <p:nvSpPr>
          <p:cNvPr id="6" name="Footer Placeholder 5">
            <a:extLst>
              <a:ext uri="{FF2B5EF4-FFF2-40B4-BE49-F238E27FC236}">
                <a16:creationId xmlns:a16="http://schemas.microsoft.com/office/drawing/2014/main" id="{8971943E-7B65-FB11-8B78-0408B0D22864}"/>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AA720D92-DD5A-E30B-812B-660292B90C4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61064745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8835C-ECF0-35BA-9180-8D91A7869DA8}"/>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F547301E-70B5-0B86-D6EA-CCBECCD1047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02943BA-77ED-D265-B2A5-AE43A6438416}"/>
              </a:ext>
            </a:extLst>
          </p:cNvPr>
          <p:cNvSpPr>
            <a:spLocks noGrp="1"/>
          </p:cNvSpPr>
          <p:nvPr>
            <p:ph type="dt" sz="half" idx="10"/>
          </p:nvPr>
        </p:nvSpPr>
        <p:spPr/>
        <p:txBody>
          <a:bodyPr/>
          <a:lstStyle/>
          <a:p>
            <a:endParaRPr lang="en-CA"/>
          </a:p>
        </p:txBody>
      </p:sp>
      <p:sp>
        <p:nvSpPr>
          <p:cNvPr id="5" name="Footer Placeholder 4">
            <a:extLst>
              <a:ext uri="{FF2B5EF4-FFF2-40B4-BE49-F238E27FC236}">
                <a16:creationId xmlns:a16="http://schemas.microsoft.com/office/drawing/2014/main" id="{0B7A5500-A002-B89A-9249-5A4A12D5E9E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E331293-23B2-52E9-BDE1-9961FED0411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748162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FC772C-4109-8FAD-6AEB-69133807F07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021DE2B2-113C-B0A4-7BCA-3BD9569245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17F106FD-E190-6279-1CB5-874738AC7C87}"/>
              </a:ext>
            </a:extLst>
          </p:cNvPr>
          <p:cNvSpPr>
            <a:spLocks noGrp="1"/>
          </p:cNvSpPr>
          <p:nvPr>
            <p:ph type="dt" sz="half" idx="10"/>
          </p:nvPr>
        </p:nvSpPr>
        <p:spPr/>
        <p:txBody>
          <a:bodyPr/>
          <a:lstStyle/>
          <a:p>
            <a:endParaRPr lang="en-CA"/>
          </a:p>
        </p:txBody>
      </p:sp>
      <p:sp>
        <p:nvSpPr>
          <p:cNvPr id="5" name="Footer Placeholder 4">
            <a:extLst>
              <a:ext uri="{FF2B5EF4-FFF2-40B4-BE49-F238E27FC236}">
                <a16:creationId xmlns:a16="http://schemas.microsoft.com/office/drawing/2014/main" id="{26DEED87-5655-B0A3-956B-1547D777C33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C0D7349-66C1-AB73-BEB4-FB5F1E48EB2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536946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22EAA4-7C62-6DAE-B14E-997C21BAEF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E1AA39E2-74E9-518E-2C99-BBBB75895F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0B9A865-3494-866C-C71B-093DE7BC6F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CA"/>
          </a:p>
        </p:txBody>
      </p:sp>
      <p:sp>
        <p:nvSpPr>
          <p:cNvPr id="5" name="Footer Placeholder 4">
            <a:extLst>
              <a:ext uri="{FF2B5EF4-FFF2-40B4-BE49-F238E27FC236}">
                <a16:creationId xmlns:a16="http://schemas.microsoft.com/office/drawing/2014/main" id="{EAAF12D3-60EC-9FEF-A89A-101B8E3779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3B3F6463-6B16-85BA-ECC3-2EAEF71DA7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6705721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PkOrYI5xt0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hyperlink" Target="https://www.youtube.com/watch?v=IbNXqjwh8is" TargetMode="External"/><Relationship Id="rId4" Type="http://schemas.openxmlformats.org/officeDocument/2006/relationships/hyperlink" Target="https://www.youtube.com/watch?v=SJ20I-UhTec"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Zy7t2Uasqe8"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hyperlink" Target="https://www.youtube.com/watch?v=k16C-ukG-KI"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9o51fVKpK7s"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hyperlink" Target="https://www.youtube.com/watch?v=IvD0XJzOWQ4"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watch?v=c7GiWZG-AI4"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hyperlink" Target="https://www.youtube.com/watch?v=kXZTYV1Pq_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
          <p:cNvSpPr/>
          <p:nvPr/>
        </p:nvSpPr>
        <p:spPr>
          <a:xfrm>
            <a:off x="596202" y="992924"/>
            <a:ext cx="10999596" cy="3307493"/>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4000"/>
              <a:buFont typeface="Arial"/>
              <a:buNone/>
              <a:tabLst/>
              <a:defRPr/>
            </a:pPr>
            <a:r>
              <a:rPr kumimoji="0" lang="en-US" sz="4000" b="1" i="0" u="none" strike="noStrike" kern="1200" cap="none" spc="0" normalizeH="0" baseline="0" noProof="0" dirty="0">
                <a:ln>
                  <a:noFill/>
                </a:ln>
                <a:solidFill>
                  <a:srgbClr val="44546A"/>
                </a:solidFill>
                <a:effectLst/>
                <a:uLnTx/>
                <a:uFillTx/>
                <a:latin typeface="Roboto Condensed"/>
                <a:ea typeface="Roboto Condensed"/>
                <a:cs typeface="Roboto Condensed"/>
                <a:sym typeface="Roboto Condensed"/>
              </a:rPr>
              <a:t>Celebration of the Eucharist</a:t>
            </a:r>
          </a:p>
          <a:p>
            <a:pPr marL="0" marR="0" lvl="0" indent="0" algn="ctr" defTabSz="914400" rtl="0" eaLnBrk="1" fontAlgn="auto" latinLnBrk="0" hangingPunct="1">
              <a:lnSpc>
                <a:spcPct val="100000"/>
              </a:lnSpc>
              <a:spcBef>
                <a:spcPts val="0"/>
              </a:spcBef>
              <a:spcAft>
                <a:spcPts val="0"/>
              </a:spcAft>
              <a:buClr>
                <a:srgbClr val="000000"/>
              </a:buClr>
              <a:buSzPts val="4000"/>
              <a:buFont typeface="Arial"/>
              <a:buNone/>
              <a:tabLst/>
              <a:defRPr/>
            </a:pPr>
            <a:r>
              <a:rPr lang="en-US" sz="2800" b="1" dirty="0">
                <a:solidFill>
                  <a:srgbClr val="44546A"/>
                </a:solidFill>
                <a:latin typeface="Roboto Condensed"/>
                <a:ea typeface="Roboto Condensed"/>
                <a:cs typeface="Roboto Condensed"/>
                <a:sym typeface="Roboto Condensed"/>
              </a:rPr>
              <a:t>Tuesday</a:t>
            </a:r>
            <a:r>
              <a:rPr kumimoji="0" lang="en-US" sz="2800" b="1" i="0" u="none" strike="noStrike" kern="1200" cap="none" spc="0" normalizeH="0" baseline="0" noProof="0" dirty="0">
                <a:ln>
                  <a:noFill/>
                </a:ln>
                <a:solidFill>
                  <a:srgbClr val="44546A"/>
                </a:solidFill>
                <a:effectLst/>
                <a:uLnTx/>
                <a:uFillTx/>
                <a:latin typeface="Roboto Condensed"/>
                <a:ea typeface="Roboto Condensed"/>
                <a:cs typeface="Roboto Condensed"/>
                <a:sym typeface="Roboto Condensed"/>
              </a:rPr>
              <a:t>, May 07, 2024</a:t>
            </a:r>
          </a:p>
          <a:p>
            <a:pPr marL="0" marR="0" lvl="0" indent="0" algn="ctr" defTabSz="914400" rtl="0" eaLnBrk="1" fontAlgn="auto" latinLnBrk="0" hangingPunct="1">
              <a:lnSpc>
                <a:spcPct val="100000"/>
              </a:lnSpc>
              <a:spcBef>
                <a:spcPts val="0"/>
              </a:spcBef>
              <a:spcAft>
                <a:spcPts val="0"/>
              </a:spcAft>
              <a:buClr>
                <a:srgbClr val="000000"/>
              </a:buClr>
              <a:buSzPts val="4000"/>
              <a:buFont typeface="Arial"/>
              <a:buNone/>
              <a:tabLst/>
              <a:defRPr/>
            </a:pPr>
            <a:endParaRPr kumimoji="0" lang="en-US" sz="4000" b="1" i="0" u="none" strike="noStrike" kern="1200" cap="none" spc="0" normalizeH="0" baseline="0" noProof="0" dirty="0">
              <a:ln>
                <a:noFill/>
              </a:ln>
              <a:solidFill>
                <a:srgbClr val="44546A"/>
              </a:solidFill>
              <a:effectLst/>
              <a:uLnTx/>
              <a:uFillTx/>
              <a:latin typeface="Roboto Condensed"/>
              <a:ea typeface="Roboto Condensed"/>
              <a:cs typeface="Roboto Condensed"/>
              <a:sym typeface="Roboto Condensed"/>
            </a:endParaRPr>
          </a:p>
          <a:p>
            <a:pPr marL="0" marR="0" lvl="0" indent="0" algn="ctr" defTabSz="914400" rtl="0" eaLnBrk="1" fontAlgn="auto" latinLnBrk="0" hangingPunct="1">
              <a:lnSpc>
                <a:spcPct val="100000"/>
              </a:lnSpc>
              <a:spcBef>
                <a:spcPts val="0"/>
              </a:spcBef>
              <a:spcAft>
                <a:spcPts val="0"/>
              </a:spcAft>
              <a:buClr>
                <a:srgbClr val="000000"/>
              </a:buClr>
              <a:buSzPts val="4000"/>
              <a:buFont typeface="Arial"/>
              <a:buNone/>
              <a:tabLst/>
              <a:defRPr/>
            </a:pPr>
            <a:r>
              <a:rPr kumimoji="0" lang="en-US" sz="7200" b="1" i="0" u="none" strike="noStrike" kern="1200" cap="none" spc="0" normalizeH="0" baseline="0" noProof="0" dirty="0">
                <a:ln>
                  <a:noFill/>
                </a:ln>
                <a:solidFill>
                  <a:srgbClr val="C00000"/>
                </a:solidFill>
                <a:effectLst/>
                <a:uLnTx/>
                <a:uFillTx/>
                <a:latin typeface="Roboto Condensed"/>
                <a:ea typeface="Roboto Condensed"/>
                <a:cs typeface="Roboto Condensed"/>
                <a:sym typeface="Roboto Condensed"/>
              </a:rPr>
              <a:t>Catholic Education Week</a:t>
            </a:r>
            <a:endParaRPr kumimoji="0" lang="en-CA" sz="7200" b="0" i="0" u="none" strike="noStrike" kern="1200" cap="none" spc="0" normalizeH="0" baseline="0" noProof="0" dirty="0">
              <a:ln>
                <a:noFill/>
              </a:ln>
              <a:solidFill>
                <a:srgbClr val="C00000"/>
              </a:solidFill>
              <a:effectLst/>
              <a:uLnTx/>
              <a:uFillTx/>
              <a:latin typeface="Arial"/>
              <a:ea typeface="Arial"/>
              <a:cs typeface="Arial"/>
              <a:sym typeface="Arial"/>
            </a:endParaRPr>
          </a:p>
        </p:txBody>
      </p:sp>
      <p:graphicFrame>
        <p:nvGraphicFramePr>
          <p:cNvPr id="97" name="Google Shape;97;p2"/>
          <p:cNvGraphicFramePr/>
          <p:nvPr/>
        </p:nvGraphicFramePr>
        <p:xfrm>
          <a:off x="346418" y="301025"/>
          <a:ext cx="11573825" cy="304810"/>
        </p:xfrm>
        <a:graphic>
          <a:graphicData uri="http://schemas.openxmlformats.org/drawingml/2006/table">
            <a:tbl>
              <a:tblPr firstRow="1" bandRow="1">
                <a:noFill/>
                <a:tableStyleId>{FC6E7591-DA25-4596-A5AF-7A2DC8C5AFF3}</a:tableStyleId>
              </a:tblPr>
              <a:tblGrid>
                <a:gridCol w="11573825">
                  <a:extLst>
                    <a:ext uri="{9D8B030D-6E8A-4147-A177-3AD203B41FA5}">
                      <a16:colId xmlns:a16="http://schemas.microsoft.com/office/drawing/2014/main" val="20000"/>
                    </a:ext>
                  </a:extLst>
                </a:gridCol>
              </a:tblGrid>
              <a:tr h="26082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p>
                  </a:txBody>
                  <a:tcPr marL="91450" marR="91450" marT="45725" marB="45725">
                    <a:solidFill>
                      <a:schemeClr val="tx2"/>
                    </a:solidFill>
                  </a:tcPr>
                </a:tc>
                <a:extLst>
                  <a:ext uri="{0D108BD9-81ED-4DB2-BD59-A6C34878D82A}">
                    <a16:rowId xmlns:a16="http://schemas.microsoft.com/office/drawing/2014/main" val="10000"/>
                  </a:ext>
                </a:extLst>
              </a:tr>
            </a:tbl>
          </a:graphicData>
        </a:graphic>
      </p:graphicFrame>
      <p:graphicFrame>
        <p:nvGraphicFramePr>
          <p:cNvPr id="98" name="Google Shape;98;p2"/>
          <p:cNvGraphicFramePr/>
          <p:nvPr/>
        </p:nvGraphicFramePr>
        <p:xfrm>
          <a:off x="346418" y="6390023"/>
          <a:ext cx="11573825" cy="304810"/>
        </p:xfrm>
        <a:graphic>
          <a:graphicData uri="http://schemas.openxmlformats.org/drawingml/2006/table">
            <a:tbl>
              <a:tblPr firstRow="1" bandRow="1">
                <a:noFill/>
                <a:tableStyleId>{FC6E7591-DA25-4596-A5AF-7A2DC8C5AFF3}</a:tableStyleId>
              </a:tblPr>
              <a:tblGrid>
                <a:gridCol w="11573825">
                  <a:extLst>
                    <a:ext uri="{9D8B030D-6E8A-4147-A177-3AD203B41FA5}">
                      <a16:colId xmlns:a16="http://schemas.microsoft.com/office/drawing/2014/main" val="20000"/>
                    </a:ext>
                  </a:extLst>
                </a:gridCol>
              </a:tblGrid>
              <a:tr h="26082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p>
                  </a:txBody>
                  <a:tcPr marL="91450" marR="91450" marT="45725" marB="45725">
                    <a:solidFill>
                      <a:schemeClr val="tx2"/>
                    </a:solidFill>
                  </a:tcPr>
                </a:tc>
                <a:extLst>
                  <a:ext uri="{0D108BD9-81ED-4DB2-BD59-A6C34878D82A}">
                    <a16:rowId xmlns:a16="http://schemas.microsoft.com/office/drawing/2014/main" val="10000"/>
                  </a:ext>
                </a:extLst>
              </a:tr>
            </a:tbl>
          </a:graphicData>
        </a:graphic>
      </p:graphicFrame>
      <p:pic>
        <p:nvPicPr>
          <p:cNvPr id="3" name="Picture 2" descr="A heart with a cross and text&#10;&#10;Description automatically generated">
            <a:extLst>
              <a:ext uri="{FF2B5EF4-FFF2-40B4-BE49-F238E27FC236}">
                <a16:creationId xmlns:a16="http://schemas.microsoft.com/office/drawing/2014/main" id="{886B20B3-6CDC-4135-109F-661C74C4AE8C}"/>
              </a:ext>
            </a:extLst>
          </p:cNvPr>
          <p:cNvPicPr>
            <a:picLocks noChangeAspect="1"/>
          </p:cNvPicPr>
          <p:nvPr/>
        </p:nvPicPr>
        <p:blipFill>
          <a:blip r:embed="rId3"/>
          <a:stretch>
            <a:fillRect/>
          </a:stretch>
        </p:blipFill>
        <p:spPr>
          <a:xfrm>
            <a:off x="4377513" y="3995225"/>
            <a:ext cx="3511634" cy="239479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g17304bfceb4_0_0"/>
          <p:cNvSpPr/>
          <p:nvPr/>
        </p:nvSpPr>
        <p:spPr>
          <a:xfrm>
            <a:off x="0" y="0"/>
            <a:ext cx="12189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lt1"/>
              </a:solidFill>
              <a:latin typeface="Arial"/>
              <a:ea typeface="Arial"/>
              <a:cs typeface="Arial"/>
              <a:sym typeface="Arial"/>
            </a:endParaRPr>
          </a:p>
        </p:txBody>
      </p:sp>
      <p:sp>
        <p:nvSpPr>
          <p:cNvPr id="106" name="Google Shape;106;g17304bfceb4_0_0"/>
          <p:cNvSpPr/>
          <p:nvPr/>
        </p:nvSpPr>
        <p:spPr>
          <a:xfrm>
            <a:off x="685800" y="1160745"/>
            <a:ext cx="10816389" cy="5288182"/>
          </a:xfrm>
          <a:prstGeom prst="rect">
            <a:avLst/>
          </a:prstGeom>
          <a:solidFill>
            <a:schemeClr val="lt1"/>
          </a:solidFill>
          <a:ln>
            <a:noFill/>
          </a:ln>
        </p:spPr>
        <p:txBody>
          <a:bodyPr spcFirstLastPara="1" wrap="square" lIns="91425" tIns="45700" rIns="91425" bIns="45700" anchor="t" anchorCtr="0">
            <a:noAutofit/>
          </a:bodyPr>
          <a:lstStyle/>
          <a:p>
            <a:pPr algn="ctr">
              <a:lnSpc>
                <a:spcPct val="90000"/>
              </a:lnSpc>
              <a:buClr>
                <a:srgbClr val="000000"/>
              </a:buClr>
              <a:buSzPts val="2400"/>
            </a:pPr>
            <a:r>
              <a:rPr kumimoji="0" lang="en-US" sz="2800" b="1" i="0" u="none" strike="noStrike" kern="1200" cap="none" spc="0" normalizeH="0" baseline="0" noProof="0" dirty="0">
                <a:ln>
                  <a:noFill/>
                </a:ln>
                <a:solidFill>
                  <a:srgbClr val="C00000"/>
                </a:solidFill>
                <a:effectLst/>
                <a:uLnTx/>
                <a:uFillTx/>
                <a:latin typeface="Roboto Condensed"/>
                <a:ea typeface="Roboto Condensed"/>
                <a:cs typeface="Roboto Condensed"/>
                <a:sym typeface="Roboto Condensed"/>
              </a:rPr>
              <a:t>Called to Love as People of Faith</a:t>
            </a:r>
            <a:endParaRPr kumimoji="0" lang="en-CA" sz="2800" b="0" i="0" u="none" strike="noStrike" kern="1200" cap="none" spc="0" normalizeH="0" baseline="0" noProof="0" dirty="0">
              <a:ln>
                <a:noFill/>
              </a:ln>
              <a:solidFill>
                <a:srgbClr val="C00000"/>
              </a:solidFill>
              <a:effectLst/>
              <a:uLnTx/>
              <a:uFillTx/>
              <a:latin typeface="Arial"/>
              <a:ea typeface="Arial"/>
              <a:cs typeface="Arial"/>
              <a:sym typeface="Arial"/>
            </a:endParaRPr>
          </a:p>
          <a:p>
            <a:pPr marL="0" marR="0" lvl="0" indent="0" algn="ctr" rtl="0">
              <a:lnSpc>
                <a:spcPct val="90000"/>
              </a:lnSpc>
              <a:spcBef>
                <a:spcPts val="0"/>
              </a:spcBef>
              <a:spcAft>
                <a:spcPts val="0"/>
              </a:spcAft>
              <a:buClr>
                <a:srgbClr val="000000"/>
              </a:buClr>
              <a:buSzPts val="2400"/>
              <a:buFont typeface="Arial"/>
              <a:buNone/>
            </a:pPr>
            <a:r>
              <a:rPr lang="en-US" sz="2800" dirty="0">
                <a:solidFill>
                  <a:srgbClr val="1F3864"/>
                </a:solidFill>
                <a:latin typeface="Roboto Condensed"/>
                <a:ea typeface="Roboto Condensed"/>
                <a:cs typeface="Roboto Condensed"/>
                <a:sym typeface="Roboto Condensed"/>
              </a:rPr>
              <a:t> </a:t>
            </a:r>
          </a:p>
          <a:p>
            <a:pPr marL="0" marR="0" lvl="0" indent="0" algn="l" defTabSz="914400" rtl="0" eaLnBrk="1" fontAlgn="auto" latinLnBrk="0" hangingPunct="1">
              <a:lnSpc>
                <a:spcPct val="105000"/>
              </a:lnSpc>
              <a:spcBef>
                <a:spcPts val="0"/>
              </a:spcBef>
              <a:spcAft>
                <a:spcPts val="0"/>
              </a:spcAft>
              <a:buClr>
                <a:prstClr val="black"/>
              </a:buClr>
              <a:buSzPts val="770"/>
              <a:buFont typeface="Arial"/>
              <a:buNone/>
              <a:tabLst/>
              <a:defRPr/>
            </a:pPr>
            <a:r>
              <a:rPr kumimoji="0" lang="en-US" sz="2400" b="0" i="0"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Arial"/>
              </a:rPr>
              <a:t>As we celebrate the gift of Catholic Education today, we reflect on our calling to love as </a:t>
            </a:r>
            <a:r>
              <a:rPr kumimoji="0" lang="en-US" sz="2400" b="1" i="1"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Arial"/>
              </a:rPr>
              <a:t>people of </a:t>
            </a:r>
            <a:r>
              <a:rPr lang="en-US" sz="2400" b="1" i="1" dirty="0">
                <a:solidFill>
                  <a:prstClr val="black"/>
                </a:solidFill>
                <a:latin typeface="Roboto Condensed" panose="02000000000000000000" pitchFamily="2" charset="0"/>
                <a:ea typeface="Roboto Condensed" panose="02000000000000000000" pitchFamily="2" charset="0"/>
                <a:cs typeface="Roboto Condensed" panose="02000000000000000000" pitchFamily="2" charset="0"/>
                <a:sym typeface="Arial"/>
              </a:rPr>
              <a:t>f</a:t>
            </a:r>
            <a:r>
              <a:rPr kumimoji="0" lang="en-US" sz="2400" b="1" i="1" u="none" strike="noStrike" kern="1200" cap="none" spc="0" normalizeH="0" baseline="0" noProof="0" dirty="0" err="1">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Arial"/>
              </a:rPr>
              <a:t>aith</a:t>
            </a:r>
            <a:r>
              <a:rPr kumimoji="0" lang="en-US" sz="2400" b="0" i="0"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Arial"/>
              </a:rPr>
              <a:t>.  We also reflect on the </a:t>
            </a:r>
            <a:r>
              <a:rPr lang="en-US" sz="2400" dirty="0">
                <a:solidFill>
                  <a:prstClr val="black"/>
                </a:solidFill>
                <a:latin typeface="Roboto Condensed" panose="02000000000000000000" pitchFamily="2" charset="0"/>
                <a:ea typeface="Roboto Condensed" panose="02000000000000000000" pitchFamily="2" charset="0"/>
                <a:cs typeface="Roboto Condensed" panose="02000000000000000000" pitchFamily="2" charset="0"/>
                <a:sym typeface="Arial"/>
              </a:rPr>
              <a:t>faith </a:t>
            </a:r>
            <a:r>
              <a:rPr kumimoji="0" lang="en-US" sz="2400" b="0" i="0"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Arial"/>
              </a:rPr>
              <a:t>of St. Paul and the </a:t>
            </a:r>
            <a:r>
              <a:rPr lang="en-US" sz="2400" dirty="0">
                <a:solidFill>
                  <a:prstClr val="black"/>
                </a:solidFill>
                <a:latin typeface="Roboto Condensed" panose="02000000000000000000" pitchFamily="2" charset="0"/>
                <a:ea typeface="Roboto Condensed" panose="02000000000000000000" pitchFamily="2" charset="0"/>
                <a:cs typeface="Roboto Condensed" panose="02000000000000000000" pitchFamily="2" charset="0"/>
                <a:sym typeface="Arial"/>
              </a:rPr>
              <a:t>Apostles </a:t>
            </a:r>
            <a:r>
              <a:rPr kumimoji="0" lang="en-US" sz="2400" b="0" i="0"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Arial"/>
              </a:rPr>
              <a:t>who spread the Gospel to all people; even when they were imprisoned and unjustly treated.  St. Paul shared</a:t>
            </a:r>
            <a:r>
              <a:rPr lang="en-US" sz="2400" dirty="0">
                <a:solidFill>
                  <a:prstClr val="black"/>
                </a:solidFill>
                <a:latin typeface="Roboto Condensed" panose="02000000000000000000" pitchFamily="2" charset="0"/>
                <a:ea typeface="Roboto Condensed" panose="02000000000000000000" pitchFamily="2" charset="0"/>
                <a:cs typeface="Roboto Condensed" panose="02000000000000000000" pitchFamily="2" charset="0"/>
                <a:sym typeface="Arial"/>
              </a:rPr>
              <a:t> our</a:t>
            </a:r>
            <a:r>
              <a:rPr kumimoji="0" lang="en-US" sz="2400" b="0" i="0"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Arial"/>
              </a:rPr>
              <a:t> belief </a:t>
            </a:r>
            <a:r>
              <a:rPr lang="en-US" sz="2400" dirty="0">
                <a:solidFill>
                  <a:prstClr val="black"/>
                </a:solidFill>
                <a:latin typeface="Roboto Condensed" panose="02000000000000000000" pitchFamily="2" charset="0"/>
                <a:ea typeface="Roboto Condensed" panose="02000000000000000000" pitchFamily="2" charset="0"/>
                <a:cs typeface="Roboto Condensed" panose="02000000000000000000" pitchFamily="2" charset="0"/>
                <a:sym typeface="Arial"/>
              </a:rPr>
              <a:t>in a</a:t>
            </a:r>
            <a:r>
              <a:rPr kumimoji="0" lang="en-US" sz="2400" b="0" i="0"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Arial"/>
              </a:rPr>
              <a:t> God </a:t>
            </a:r>
            <a:r>
              <a:rPr lang="en-US" sz="2400" dirty="0">
                <a:solidFill>
                  <a:prstClr val="black"/>
                </a:solidFill>
                <a:latin typeface="Roboto Condensed" panose="02000000000000000000" pitchFamily="2" charset="0"/>
                <a:ea typeface="Roboto Condensed" panose="02000000000000000000" pitchFamily="2" charset="0"/>
                <a:cs typeface="Roboto Condensed" panose="02000000000000000000" pitchFamily="2" charset="0"/>
                <a:sym typeface="Arial"/>
              </a:rPr>
              <a:t>who is</a:t>
            </a:r>
            <a:r>
              <a:rPr kumimoji="0" lang="en-US" sz="2400" b="0" i="0"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Arial"/>
              </a:rPr>
              <a:t> always faithful, and whose love is an unconditional gift. </a:t>
            </a:r>
          </a:p>
          <a:p>
            <a:pPr marL="0" marR="0" lvl="0" indent="0" algn="l" defTabSz="914400" rtl="0" eaLnBrk="1" fontAlgn="auto" latinLnBrk="0" hangingPunct="1">
              <a:lnSpc>
                <a:spcPct val="105000"/>
              </a:lnSpc>
              <a:spcBef>
                <a:spcPts val="0"/>
              </a:spcBef>
              <a:spcAft>
                <a:spcPts val="0"/>
              </a:spcAft>
              <a:buClr>
                <a:prstClr val="black"/>
              </a:buClr>
              <a:buSzPts val="770"/>
              <a:buFont typeface="Arial"/>
              <a:buNone/>
              <a:tabLst/>
              <a:defRPr/>
            </a:pPr>
            <a:endParaRPr kumimoji="0" lang="en-US" sz="2400" b="0" i="0"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0" marR="0" lvl="0" indent="0" algn="l" defTabSz="914400" rtl="0" eaLnBrk="1" fontAlgn="auto" latinLnBrk="0" hangingPunct="1">
              <a:lnSpc>
                <a:spcPct val="105000"/>
              </a:lnSpc>
              <a:spcBef>
                <a:spcPts val="0"/>
              </a:spcBef>
              <a:spcAft>
                <a:spcPts val="0"/>
              </a:spcAft>
              <a:buClr>
                <a:prstClr val="black"/>
              </a:buClr>
              <a:buSzPts val="770"/>
              <a:buFont typeface="Arial"/>
              <a:buNone/>
              <a:tabLst/>
              <a:defRPr/>
            </a:pPr>
            <a:r>
              <a:rPr kumimoji="0" lang="en-US" sz="2400" b="0" i="0"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Arial"/>
              </a:rPr>
              <a:t>Let us celebrate the gift of faith and those saints and holy people like St. Paul who share </a:t>
            </a:r>
            <a:r>
              <a:rPr lang="en-US" sz="2400" dirty="0">
                <a:solidFill>
                  <a:prstClr val="black"/>
                </a:solidFill>
                <a:latin typeface="Roboto Condensed" panose="02000000000000000000" pitchFamily="2" charset="0"/>
                <a:ea typeface="Roboto Condensed" panose="02000000000000000000" pitchFamily="2" charset="0"/>
                <a:cs typeface="Roboto Condensed" panose="02000000000000000000" pitchFamily="2" charset="0"/>
                <a:sym typeface="Arial"/>
              </a:rPr>
              <a:t>the Good News with great love.</a:t>
            </a:r>
          </a:p>
          <a:p>
            <a:pPr marL="0" marR="0" lvl="0" indent="0" algn="l" defTabSz="914400" rtl="0" eaLnBrk="1" fontAlgn="auto" latinLnBrk="0" hangingPunct="1">
              <a:lnSpc>
                <a:spcPct val="105000"/>
              </a:lnSpc>
              <a:spcBef>
                <a:spcPts val="0"/>
              </a:spcBef>
              <a:spcAft>
                <a:spcPts val="0"/>
              </a:spcAft>
              <a:buClr>
                <a:prstClr val="black"/>
              </a:buClr>
              <a:buSzPts val="770"/>
              <a:buFont typeface="Arial"/>
              <a:buNone/>
              <a:tabLst/>
              <a:defRPr/>
            </a:pPr>
            <a:endParaRPr kumimoji="0" lang="en-US" sz="2400" b="0" i="0"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a:lnSpc>
                <a:spcPct val="105000"/>
              </a:lnSpc>
              <a:buClr>
                <a:prstClr val="black"/>
              </a:buClr>
              <a:buSzPts val="770"/>
              <a:defRPr/>
            </a:pPr>
            <a:r>
              <a:rPr kumimoji="0" lang="en-US" sz="2400" b="0" i="0"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Arial"/>
              </a:rPr>
              <a:t>Please join in the singing of our opening hymn: </a:t>
            </a:r>
            <a:r>
              <a:rPr lang="en-US" sz="2400" dirty="0">
                <a:solidFill>
                  <a:prstClr val="black"/>
                </a:solidFill>
                <a:latin typeface="Roboto Condensed" panose="02000000000000000000" pitchFamily="2" charset="0"/>
                <a:ea typeface="Roboto Condensed" panose="02000000000000000000" pitchFamily="2" charset="0"/>
                <a:cs typeface="Roboto Condensed" panose="02000000000000000000" pitchFamily="2" charset="0"/>
                <a:sym typeface="Arial"/>
              </a:rPr>
              <a:t>______________________________</a:t>
            </a:r>
            <a:endParaRPr kumimoji="0" lang="en-US" sz="2400" b="0" i="0"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Arial"/>
            </a:endParaRPr>
          </a:p>
        </p:txBody>
      </p:sp>
      <p:sp>
        <p:nvSpPr>
          <p:cNvPr id="3" name="Google Shape;140;g17304bfceb4_0_167">
            <a:extLst>
              <a:ext uri="{FF2B5EF4-FFF2-40B4-BE49-F238E27FC236}">
                <a16:creationId xmlns:a16="http://schemas.microsoft.com/office/drawing/2014/main" id="{C9BB6B1E-AB31-58B2-DEEE-E249D1FAAA1F}"/>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Greeting and Welcome</a:t>
            </a:r>
            <a:endParaRPr sz="1400" b="0" i="0" u="none" strike="noStrike" cap="none" dirty="0">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17944b9c908_0_13"/>
          <p:cNvSpPr/>
          <p:nvPr/>
        </p:nvSpPr>
        <p:spPr>
          <a:xfrm>
            <a:off x="1262700" y="1645229"/>
            <a:ext cx="9666600" cy="4253766"/>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0" i="0" u="none" strike="noStrike" kern="1200" cap="none" spc="0" normalizeH="0" baseline="0" noProof="0" dirty="0">
              <a:ln>
                <a:noFill/>
              </a:ln>
              <a:solidFill>
                <a:srgbClr val="01A89E"/>
              </a:solidFill>
              <a:effectLst/>
              <a:uLnTx/>
              <a:uFillTx/>
              <a:latin typeface="Roboto Condensed"/>
              <a:ea typeface="Roboto Condensed"/>
              <a:cs typeface="Roboto Condensed"/>
              <a:sym typeface="Roboto Condensed"/>
            </a:endParaRPr>
          </a:p>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0" i="0" u="none" strike="noStrike" kern="1200" cap="none" spc="0" normalizeH="0" baseline="0" noProof="0" dirty="0">
              <a:ln>
                <a:noFill/>
              </a:ln>
              <a:solidFill>
                <a:srgbClr val="01A89E"/>
              </a:solidFill>
              <a:effectLst/>
              <a:uLnTx/>
              <a:uFillTx/>
              <a:latin typeface="Roboto Condensed"/>
              <a:ea typeface="Roboto Condensed"/>
              <a:cs typeface="Roboto Condensed"/>
              <a:sym typeface="Roboto Condensed"/>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1200" cap="none" spc="0" normalizeH="0" baseline="0" noProof="0" dirty="0">
                <a:ln>
                  <a:noFill/>
                </a:ln>
                <a:solidFill>
                  <a:srgbClr val="169FBA"/>
                </a:solidFill>
                <a:effectLst/>
                <a:uLnTx/>
                <a:uFillTx/>
                <a:latin typeface="Roboto Condensed"/>
                <a:ea typeface="Roboto Condensed"/>
                <a:cs typeface="Roboto Condensed"/>
                <a:sym typeface="Roboto Condensed"/>
              </a:rPr>
              <a:t> </a:t>
            </a:r>
            <a:endParaRPr kumimoji="0" sz="2000" b="0" i="0" u="none" strike="noStrike" kern="1200" cap="none" spc="0" normalizeH="0" baseline="0" noProof="0" dirty="0">
              <a:ln>
                <a:noFill/>
              </a:ln>
              <a:solidFill>
                <a:srgbClr val="169FBA"/>
              </a:solidFill>
              <a:effectLst/>
              <a:uLnTx/>
              <a:uFillTx/>
              <a:latin typeface="Roboto Condensed"/>
              <a:ea typeface="Roboto Condensed"/>
              <a:cs typeface="Roboto Condensed"/>
              <a:sym typeface="Roboto Condensed"/>
            </a:endParaRPr>
          </a:p>
        </p:txBody>
      </p:sp>
      <p:sp>
        <p:nvSpPr>
          <p:cNvPr id="3" name="Google Shape;140;g17304bfceb4_0_167">
            <a:extLst>
              <a:ext uri="{FF2B5EF4-FFF2-40B4-BE49-F238E27FC236}">
                <a16:creationId xmlns:a16="http://schemas.microsoft.com/office/drawing/2014/main" id="{B27449EF-23BB-DA4A-17A3-4FFACA504FD8}"/>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4000"/>
              <a:buFont typeface="Arial"/>
              <a:buNone/>
              <a:tabLst/>
              <a:defRPr/>
            </a:pPr>
            <a:r>
              <a:rPr kumimoji="0" lang="en-US" sz="4000" b="0" i="0" u="none" strike="noStrike" kern="1200" cap="none" spc="0" normalizeH="0" baseline="0" noProof="0" dirty="0">
                <a:ln>
                  <a:noFill/>
                </a:ln>
                <a:solidFill>
                  <a:prstClr val="white"/>
                </a:solidFill>
                <a:effectLst/>
                <a:uLnTx/>
                <a:uFillTx/>
                <a:latin typeface="Roboto Condensed"/>
                <a:ea typeface="Roboto Condensed"/>
                <a:cs typeface="Roboto Condensed"/>
                <a:sym typeface="Roboto Condensed"/>
              </a:rPr>
              <a:t>Gathering Hymn</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4" name="Google Shape;106;g17304bfceb4_0_0">
            <a:extLst>
              <a:ext uri="{FF2B5EF4-FFF2-40B4-BE49-F238E27FC236}">
                <a16:creationId xmlns:a16="http://schemas.microsoft.com/office/drawing/2014/main" id="{B67A7153-F7A9-52E2-BE6C-B7472A602D70}"/>
              </a:ext>
            </a:extLst>
          </p:cNvPr>
          <p:cNvSpPr/>
          <p:nvPr/>
        </p:nvSpPr>
        <p:spPr>
          <a:xfrm>
            <a:off x="1383856" y="1645229"/>
            <a:ext cx="9545444" cy="4543300"/>
          </a:xfrm>
          <a:prstGeom prst="rect">
            <a:avLst/>
          </a:prstGeom>
          <a:solidFill>
            <a:schemeClr val="lt1"/>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endParaRPr kumimoji="0" lang="en-US" sz="2400" b="0" i="0" u="none" strike="noStrike" kern="1200" cap="none" spc="0" normalizeH="0" baseline="0" noProof="0" dirty="0">
              <a:ln>
                <a:noFill/>
              </a:ln>
              <a:solidFill>
                <a:srgbClr val="1F3864"/>
              </a:solidFill>
              <a:effectLst/>
              <a:uLnTx/>
              <a:uFillTx/>
              <a:latin typeface="Roboto Condensed"/>
              <a:ea typeface="Roboto Condensed"/>
              <a:cs typeface="Roboto Condensed"/>
              <a:sym typeface="Roboto Condensed"/>
            </a:endParaRP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r>
              <a:rPr lang="en-US" sz="3200" dirty="0">
                <a:solidFill>
                  <a:prstClr val="black"/>
                </a:solidFill>
                <a:latin typeface="Roboto Condensed"/>
                <a:ea typeface="Roboto Condensed"/>
                <a:cs typeface="Roboto Condensed"/>
                <a:sym typeface="Roboto Condensed"/>
              </a:rPr>
              <a:t>Gather the People</a:t>
            </a:r>
            <a:r>
              <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rPr>
              <a:t> (</a:t>
            </a:r>
            <a:r>
              <a:rPr lang="en-US" sz="3200" dirty="0">
                <a:solidFill>
                  <a:prstClr val="black"/>
                </a:solidFill>
                <a:latin typeface="Roboto Condensed"/>
                <a:ea typeface="Roboto Condensed"/>
                <a:cs typeface="Roboto Condensed"/>
                <a:sym typeface="Roboto Condensed"/>
              </a:rPr>
              <a:t>Dan Schutte</a:t>
            </a:r>
            <a:r>
              <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rPr>
              <a:t>)</a:t>
            </a: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r>
              <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hlinkClick r:id="rId3"/>
              </a:rPr>
              <a:t>https://www.youtube.com/watch?v=PkOrYI5xt0g</a:t>
            </a:r>
            <a:r>
              <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rPr>
              <a:t> </a:t>
            </a: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endPar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endParaRP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r>
              <a:rPr lang="en-US" sz="3200" dirty="0">
                <a:solidFill>
                  <a:prstClr val="black"/>
                </a:solidFill>
                <a:latin typeface="Roboto Condensed"/>
                <a:ea typeface="Roboto Condensed"/>
                <a:cs typeface="Roboto Condensed"/>
                <a:sym typeface="Roboto Condensed"/>
              </a:rPr>
              <a:t>Come Back to Me (Hosea)</a:t>
            </a: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r>
              <a:rPr lang="en-US" sz="3200" dirty="0">
                <a:solidFill>
                  <a:prstClr val="black"/>
                </a:solidFill>
                <a:latin typeface="Roboto Condensed"/>
                <a:ea typeface="Roboto Condensed"/>
                <a:cs typeface="Roboto Condensed"/>
                <a:sym typeface="Roboto Condensed"/>
                <a:hlinkClick r:id="rId4"/>
              </a:rPr>
              <a:t>https://www.youtube.com/watch?v=SJ20I-UhTec</a:t>
            </a:r>
            <a:r>
              <a:rPr lang="en-US" sz="3200" dirty="0">
                <a:solidFill>
                  <a:prstClr val="black"/>
                </a:solidFill>
                <a:latin typeface="Roboto Condensed"/>
                <a:ea typeface="Roboto Condensed"/>
                <a:cs typeface="Roboto Condensed"/>
                <a:sym typeface="Roboto Condensed"/>
              </a:rPr>
              <a:t> </a:t>
            </a: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br>
              <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rPr>
            </a:br>
            <a:r>
              <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rPr>
              <a:t>Gather us In (Marty Haugen)</a:t>
            </a: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r>
              <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hlinkClick r:id="rId5"/>
              </a:rPr>
              <a:t>https://www.youtube.com/watch?v=IbNXqjwh8is</a:t>
            </a:r>
            <a:r>
              <a:rPr lang="en-US" sz="3200" dirty="0">
                <a:solidFill>
                  <a:prstClr val="black"/>
                </a:solidFill>
                <a:latin typeface="Roboto Condensed"/>
                <a:ea typeface="Roboto Condensed"/>
                <a:cs typeface="Roboto Condensed"/>
                <a:sym typeface="Roboto Condensed"/>
              </a:rPr>
              <a:t> </a:t>
            </a:r>
            <a:endPar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endParaRP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endPar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endParaRP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endPar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697832" y="1221783"/>
            <a:ext cx="10792325" cy="532264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800" dirty="0">
                <a:latin typeface="Roboto Condensed"/>
                <a:ea typeface="Roboto Condensed"/>
                <a:cs typeface="Roboto Condensed"/>
                <a:sym typeface="Roboto Condensed"/>
              </a:rPr>
              <a:t> </a:t>
            </a:r>
            <a:r>
              <a:rPr lang="en-CA" sz="2800" dirty="0">
                <a:latin typeface="Roboto Condensed"/>
                <a:ea typeface="Roboto Condensed"/>
                <a:cs typeface="Roboto Condensed"/>
                <a:sym typeface="Roboto Condensed"/>
              </a:rPr>
              <a:t>A reading from the Acts of the Apostles.</a:t>
            </a:r>
          </a:p>
          <a:p>
            <a:endParaRPr lang="en-US" sz="24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endParaRPr>
          </a:p>
          <a:p>
            <a:pPr marL="0" marR="0" lvl="0" indent="0" rtl="0">
              <a:lnSpc>
                <a:spcPct val="100000"/>
              </a:lnSpc>
              <a:spcBef>
                <a:spcPts val="0"/>
              </a:spcBef>
              <a:spcAft>
                <a:spcPts val="0"/>
              </a:spcAft>
              <a:buClr>
                <a:srgbClr val="000000"/>
              </a:buClr>
              <a:buSzPts val="2400"/>
              <a:buFont typeface="Arial"/>
              <a:buNone/>
            </a:pPr>
            <a:r>
              <a:rPr lang="en-US" sz="2800" dirty="0">
                <a:latin typeface="Roboto Condensed"/>
                <a:ea typeface="Roboto Condensed"/>
                <a:cs typeface="Roboto Condensed"/>
                <a:sym typeface="Roboto Condensed"/>
              </a:rPr>
              <a:t>While Paul and Silas were in Philippi, the crowd joined in attacking them, and the magistrates had them stripped of their clothing and ordered them to be beaten with rods. After they had given Paul and Silas a severe flogging, they threw them into prison and ordered the jailer to keep them securely. Following these instructions, he put them in the innermost cell and fastened their feet in the stocks. About midnight Paul and Silas were praying and singing hymns to God, and the prisoners were listening to them. Suddenly there was an earthquake, so violent that the foundations of the prison were shaken; and immediately all the doors were opened and everyone’s chains were unfastened. </a:t>
            </a:r>
            <a:endParaRPr sz="28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First Reading: Acts 16.22-34</a:t>
            </a:r>
            <a:endParaRPr sz="1400" b="0" i="0" u="none" strike="noStrike" cap="none" dirty="0">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702129" y="1221783"/>
            <a:ext cx="10788028" cy="5322647"/>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400"/>
              <a:buFont typeface="Arial"/>
              <a:buNone/>
            </a:pPr>
            <a:endParaRPr lang="en-US" sz="2800" dirty="0">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400"/>
              <a:buFont typeface="Arial"/>
              <a:buNone/>
            </a:pPr>
            <a:r>
              <a:rPr lang="en-US" sz="2800" dirty="0">
                <a:latin typeface="Roboto Condensed"/>
                <a:ea typeface="Roboto Condensed"/>
                <a:cs typeface="Roboto Condensed"/>
                <a:sym typeface="Roboto Condensed"/>
              </a:rPr>
              <a:t>When the jailer woke up and saw the prison doors wide open, he drew his sword and was about to kill himself, since he supposed that the prisoners had escaped.  But Paul shouted in a loud voice, “Do not harm yourself, for we are all here.” The jailer called for lights, and rushing in, he fell down trembling before Paul and Silas. Then he brought them outside and said, “Sirs, what must I do to be saved?” They answered, “Believe in the Lord Jesus, and you will be saved, you and your household.”</a:t>
            </a:r>
            <a:endParaRPr sz="28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8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8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endParaRPr sz="28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800" dirty="0">
                <a:solidFill>
                  <a:srgbClr val="169FBA"/>
                </a:solidFill>
                <a:latin typeface="Roboto Condensed"/>
                <a:ea typeface="Roboto Condensed"/>
                <a:cs typeface="Roboto Condensed"/>
                <a:sym typeface="Roboto Condensed"/>
              </a:rPr>
              <a:t> </a:t>
            </a:r>
            <a:endParaRPr sz="28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8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8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8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8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8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8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First Reading: Acts 16.22-34</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929956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675774" y="1629999"/>
            <a:ext cx="10840452" cy="4280946"/>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400"/>
              <a:buFont typeface="Arial"/>
              <a:buNone/>
            </a:pPr>
            <a:r>
              <a:rPr lang="en-US" sz="2800" dirty="0">
                <a:latin typeface="Roboto Condensed"/>
                <a:ea typeface="Roboto Condensed"/>
                <a:cs typeface="Roboto Condensed"/>
                <a:sym typeface="Roboto Condensed"/>
              </a:rPr>
              <a:t>Paul and Silas spoke the word of the Lord to him and to all who were in his house. At the same hour of the night he took them and washed their wounds; then he and his entire family were baptized without delay. He brought them up into the house and set food before them; and he and his entire household rejoiced that he had become a believer in God. </a:t>
            </a:r>
          </a:p>
          <a:p>
            <a:pPr marL="0" marR="0" lvl="0" indent="0" rtl="0">
              <a:lnSpc>
                <a:spcPct val="100000"/>
              </a:lnSpc>
              <a:spcBef>
                <a:spcPts val="0"/>
              </a:spcBef>
              <a:spcAft>
                <a:spcPts val="0"/>
              </a:spcAft>
              <a:buClr>
                <a:srgbClr val="000000"/>
              </a:buClr>
              <a:buSzPts val="2400"/>
              <a:buFont typeface="Arial"/>
              <a:buNone/>
            </a:pPr>
            <a:endParaRPr lang="en-US" sz="2800" dirty="0">
              <a:latin typeface="Roboto Condensed"/>
              <a:ea typeface="Roboto Condensed"/>
              <a:cs typeface="Roboto Condensed"/>
              <a:sym typeface="Roboto Condensed"/>
            </a:endParaRPr>
          </a:p>
          <a:p>
            <a:pPr marL="0" marR="0" lvl="0" indent="0" algn="ctr" rtl="0">
              <a:lnSpc>
                <a:spcPct val="100000"/>
              </a:lnSpc>
              <a:spcBef>
                <a:spcPts val="0"/>
              </a:spcBef>
              <a:spcAft>
                <a:spcPts val="0"/>
              </a:spcAft>
              <a:buClr>
                <a:srgbClr val="000000"/>
              </a:buClr>
              <a:buSzPts val="2400"/>
              <a:buFont typeface="Arial"/>
              <a:buNone/>
            </a:pPr>
            <a:r>
              <a:rPr lang="en-CA" sz="2800" dirty="0">
                <a:latin typeface="Roboto Condensed"/>
                <a:ea typeface="Roboto Condensed"/>
                <a:cs typeface="Roboto Condensed"/>
                <a:sym typeface="Roboto Condensed"/>
              </a:rPr>
              <a:t>The Word of the Lord. </a:t>
            </a:r>
          </a:p>
          <a:p>
            <a:pPr marL="0" marR="0" lvl="0" indent="0" algn="ctr" rtl="0">
              <a:lnSpc>
                <a:spcPct val="100000"/>
              </a:lnSpc>
              <a:spcBef>
                <a:spcPts val="0"/>
              </a:spcBef>
              <a:spcAft>
                <a:spcPts val="0"/>
              </a:spcAft>
              <a:buClr>
                <a:srgbClr val="000000"/>
              </a:buClr>
              <a:buSzPts val="2400"/>
              <a:buFont typeface="Arial"/>
              <a:buNone/>
            </a:pPr>
            <a:r>
              <a:rPr lang="en-CA" sz="2800" b="1" i="1" dirty="0">
                <a:solidFill>
                  <a:srgbClr val="FF0000"/>
                </a:solidFill>
                <a:latin typeface="Roboto Condensed"/>
                <a:ea typeface="Roboto Condensed"/>
                <a:cs typeface="Roboto Condensed"/>
                <a:sym typeface="Roboto Condensed"/>
              </a:rPr>
              <a:t>R. </a:t>
            </a:r>
            <a:r>
              <a:rPr lang="en-CA" sz="2800" b="1" i="1" dirty="0">
                <a:latin typeface="Roboto Condensed"/>
                <a:ea typeface="Roboto Condensed"/>
                <a:cs typeface="Roboto Condensed"/>
                <a:sym typeface="Roboto Condensed"/>
              </a:rPr>
              <a:t>Thanks be to God.</a:t>
            </a:r>
          </a:p>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First Reading: Acts 16.22-34</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4224965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a:solidFill>
                  <a:schemeClr val="lt1"/>
                </a:solidFill>
                <a:latin typeface="Roboto Condensed"/>
                <a:ea typeface="Roboto Condensed"/>
                <a:cs typeface="Roboto Condensed"/>
                <a:sym typeface="Roboto Condensed"/>
              </a:rPr>
              <a:t>Responsorial Psalm: Psalm </a:t>
            </a:r>
            <a:r>
              <a:rPr lang="en-US" sz="4000" dirty="0">
                <a:solidFill>
                  <a:schemeClr val="lt1"/>
                </a:solidFill>
                <a:latin typeface="Roboto Condensed"/>
                <a:ea typeface="Roboto Condensed"/>
                <a:cs typeface="Roboto Condensed"/>
                <a:sym typeface="Roboto Condensed"/>
              </a:rPr>
              <a:t>138</a:t>
            </a:r>
            <a:r>
              <a:rPr lang="en-US" sz="4000" b="0" i="0" u="none" strike="noStrike" cap="none" dirty="0">
                <a:solidFill>
                  <a:schemeClr val="lt1"/>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A23D8E59-FCC4-BCF4-EB33-7A2E17F67591}"/>
              </a:ext>
            </a:extLst>
          </p:cNvPr>
          <p:cNvSpPr txBox="1"/>
          <p:nvPr/>
        </p:nvSpPr>
        <p:spPr>
          <a:xfrm>
            <a:off x="676405" y="1310422"/>
            <a:ext cx="8467595" cy="4555093"/>
          </a:xfrm>
          <a:prstGeom prst="rect">
            <a:avLst/>
          </a:prstGeom>
          <a:noFill/>
        </p:spPr>
        <p:txBody>
          <a:bodyPr wrap="square">
            <a:spAutoFit/>
          </a:bodyPr>
          <a:lstStyle/>
          <a:p>
            <a:pPr algn="l"/>
            <a:r>
              <a:rPr lang="en-US" sz="2800" dirty="0">
                <a:latin typeface="Roboto Condensed" panose="02000000000000000000" pitchFamily="2" charset="0"/>
                <a:ea typeface="Roboto Condensed" panose="02000000000000000000" pitchFamily="2" charset="0"/>
                <a:cs typeface="Roboto Condensed" panose="02000000000000000000" pitchFamily="2" charset="0"/>
              </a:rPr>
              <a:t>The Response to the Psalm is:</a:t>
            </a:r>
          </a:p>
          <a:p>
            <a:pPr algn="l"/>
            <a:r>
              <a:rPr lang="en-US" sz="2800" b="1" i="1"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Your right hand has saved me, O Lord.</a:t>
            </a:r>
          </a:p>
          <a:p>
            <a:pPr algn="l"/>
            <a:endPar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endParaRPr>
          </a:p>
          <a:p>
            <a:r>
              <a:rPr lang="en-US" sz="2800" dirty="0">
                <a:latin typeface="Roboto Condensed" panose="02000000000000000000" pitchFamily="2" charset="0"/>
                <a:ea typeface="Roboto Condensed" panose="02000000000000000000" pitchFamily="2" charset="0"/>
                <a:cs typeface="Roboto Condensed" panose="02000000000000000000" pitchFamily="2" charset="0"/>
              </a:rPr>
              <a:t>I give you thanks, O Lord, with my whole heart; </a:t>
            </a:r>
          </a:p>
          <a:p>
            <a:r>
              <a:rPr lang="en-US" sz="2800" dirty="0">
                <a:latin typeface="Roboto Condensed" panose="02000000000000000000" pitchFamily="2" charset="0"/>
                <a:ea typeface="Roboto Condensed" panose="02000000000000000000" pitchFamily="2" charset="0"/>
                <a:cs typeface="Roboto Condensed" panose="02000000000000000000" pitchFamily="2" charset="0"/>
              </a:rPr>
              <a:t>before the gods I sing your praise;</a:t>
            </a:r>
          </a:p>
          <a:p>
            <a:r>
              <a:rPr lang="en-US" sz="2800" dirty="0">
                <a:latin typeface="Roboto Condensed" panose="02000000000000000000" pitchFamily="2" charset="0"/>
                <a:ea typeface="Roboto Condensed" panose="02000000000000000000" pitchFamily="2" charset="0"/>
                <a:cs typeface="Roboto Condensed" panose="02000000000000000000" pitchFamily="2" charset="0"/>
              </a:rPr>
              <a:t>I bow down toward your holy temple</a:t>
            </a:r>
          </a:p>
          <a:p>
            <a:r>
              <a:rPr lang="en-US" sz="2800" dirty="0">
                <a:latin typeface="Roboto Condensed" panose="02000000000000000000" pitchFamily="2" charset="0"/>
                <a:ea typeface="Roboto Condensed" panose="02000000000000000000" pitchFamily="2" charset="0"/>
                <a:cs typeface="Roboto Condensed" panose="02000000000000000000" pitchFamily="2" charset="0"/>
              </a:rPr>
              <a:t>and give thanks to your name</a:t>
            </a:r>
          </a:p>
          <a:p>
            <a:r>
              <a:rPr lang="en-US" sz="2800" dirty="0">
                <a:latin typeface="Roboto Condensed" panose="02000000000000000000" pitchFamily="2" charset="0"/>
                <a:ea typeface="Roboto Condensed" panose="02000000000000000000" pitchFamily="2" charset="0"/>
                <a:cs typeface="Roboto Condensed" panose="02000000000000000000" pitchFamily="2" charset="0"/>
              </a:rPr>
              <a:t>for your steadfast love and faithfulness. </a:t>
            </a:r>
            <a:r>
              <a:rPr lang="en-US" sz="2800" b="1" i="1"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a:t>
            </a:r>
          </a:p>
          <a:p>
            <a:endParaRPr lang="en-US" sz="2000" dirty="0"/>
          </a:p>
          <a:p>
            <a:endParaRPr lang="en-US" sz="2800" dirty="0"/>
          </a:p>
          <a:p>
            <a:pPr algn="l"/>
            <a:endParaRPr lang="en-CA" dirty="0">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3569269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a:solidFill>
                  <a:schemeClr val="lt1"/>
                </a:solidFill>
                <a:latin typeface="Roboto Condensed"/>
                <a:ea typeface="Roboto Condensed"/>
                <a:cs typeface="Roboto Condensed"/>
                <a:sym typeface="Roboto Condensed"/>
              </a:rPr>
              <a:t>Responsorial Psalm: Psalm </a:t>
            </a:r>
            <a:r>
              <a:rPr lang="en-US" sz="4000" dirty="0">
                <a:solidFill>
                  <a:schemeClr val="lt1"/>
                </a:solidFill>
                <a:latin typeface="Roboto Condensed"/>
                <a:ea typeface="Roboto Condensed"/>
                <a:cs typeface="Roboto Condensed"/>
                <a:sym typeface="Roboto Condensed"/>
              </a:rPr>
              <a:t>138</a:t>
            </a:r>
            <a:r>
              <a:rPr lang="en-US" sz="4000" b="0" i="0" u="none" strike="noStrike" cap="none" dirty="0">
                <a:solidFill>
                  <a:schemeClr val="lt1"/>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A23D8E59-FCC4-BCF4-EB33-7A2E17F67591}"/>
              </a:ext>
            </a:extLst>
          </p:cNvPr>
          <p:cNvSpPr txBox="1"/>
          <p:nvPr/>
        </p:nvSpPr>
        <p:spPr>
          <a:xfrm>
            <a:off x="630685" y="1163408"/>
            <a:ext cx="8467595" cy="5447645"/>
          </a:xfrm>
          <a:prstGeom prst="rect">
            <a:avLst/>
          </a:prstGeom>
          <a:noFill/>
        </p:spPr>
        <p:txBody>
          <a:bodyPr wrap="square">
            <a:spAutoFit/>
          </a:bodyPr>
          <a:lstStyle/>
          <a:p>
            <a:pPr algn="l"/>
            <a:r>
              <a:rPr lang="en-US" sz="2800" dirty="0">
                <a:latin typeface="Roboto Condensed" panose="02000000000000000000" pitchFamily="2" charset="0"/>
                <a:ea typeface="Roboto Condensed" panose="02000000000000000000" pitchFamily="2" charset="0"/>
                <a:cs typeface="Roboto Condensed" panose="02000000000000000000" pitchFamily="2" charset="0"/>
              </a:rPr>
              <a:t>The Response to the Psalm is:</a:t>
            </a:r>
          </a:p>
          <a:p>
            <a:pPr algn="l"/>
            <a:r>
              <a:rPr lang="en-US" sz="2800" b="1" i="1"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Your right hand has saved me, O Lord.</a:t>
            </a:r>
          </a:p>
          <a:p>
            <a:endParaRPr lang="en-US" sz="2800" dirty="0">
              <a:latin typeface="Roboto Condensed" panose="02000000000000000000" pitchFamily="2" charset="0"/>
              <a:ea typeface="Roboto Condensed" panose="02000000000000000000" pitchFamily="2" charset="0"/>
              <a:cs typeface="Roboto Condensed" panose="02000000000000000000" pitchFamily="2" charset="0"/>
            </a:endParaRPr>
          </a:p>
          <a:p>
            <a:r>
              <a:rPr lang="en-US" sz="2800" dirty="0">
                <a:latin typeface="Roboto Condensed" panose="02000000000000000000" pitchFamily="2" charset="0"/>
                <a:ea typeface="Roboto Condensed" panose="02000000000000000000" pitchFamily="2" charset="0"/>
                <a:cs typeface="Roboto Condensed" panose="02000000000000000000" pitchFamily="2" charset="0"/>
              </a:rPr>
              <a:t>For you have exalted your name</a:t>
            </a:r>
          </a:p>
          <a:p>
            <a:r>
              <a:rPr lang="en-US" sz="2800" dirty="0">
                <a:latin typeface="Roboto Condensed" panose="02000000000000000000" pitchFamily="2" charset="0"/>
                <a:ea typeface="Roboto Condensed" panose="02000000000000000000" pitchFamily="2" charset="0"/>
                <a:cs typeface="Roboto Condensed" panose="02000000000000000000" pitchFamily="2" charset="0"/>
              </a:rPr>
              <a:t>and your word above everything.</a:t>
            </a:r>
          </a:p>
          <a:p>
            <a:r>
              <a:rPr lang="en-US" sz="2800" dirty="0">
                <a:latin typeface="Roboto Condensed" panose="02000000000000000000" pitchFamily="2" charset="0"/>
                <a:ea typeface="Roboto Condensed" panose="02000000000000000000" pitchFamily="2" charset="0"/>
                <a:cs typeface="Roboto Condensed" panose="02000000000000000000" pitchFamily="2" charset="0"/>
              </a:rPr>
              <a:t>On the day I called, you answered me, </a:t>
            </a:r>
          </a:p>
          <a:p>
            <a:r>
              <a:rPr lang="en-US" sz="2800" dirty="0">
                <a:latin typeface="Roboto Condensed" panose="02000000000000000000" pitchFamily="2" charset="0"/>
                <a:ea typeface="Roboto Condensed" panose="02000000000000000000" pitchFamily="2" charset="0"/>
                <a:cs typeface="Roboto Condensed" panose="02000000000000000000" pitchFamily="2" charset="0"/>
              </a:rPr>
              <a:t>you increased my strength of soul. </a:t>
            </a:r>
            <a:r>
              <a:rPr lang="en-US" sz="2800" b="1" i="1"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a:t>
            </a:r>
          </a:p>
          <a:p>
            <a:endParaRPr lang="en-US" sz="2000" dirty="0">
              <a:latin typeface="Roboto Condensed" panose="02000000000000000000" pitchFamily="2" charset="0"/>
              <a:ea typeface="Roboto Condensed" panose="02000000000000000000" pitchFamily="2" charset="0"/>
              <a:cs typeface="Roboto Condensed" panose="02000000000000000000" pitchFamily="2" charset="0"/>
            </a:endParaRPr>
          </a:p>
          <a:p>
            <a:r>
              <a:rPr lang="en-US" sz="2800" dirty="0">
                <a:latin typeface="Roboto Condensed" panose="02000000000000000000" pitchFamily="2" charset="0"/>
                <a:ea typeface="Roboto Condensed" panose="02000000000000000000" pitchFamily="2" charset="0"/>
                <a:cs typeface="Roboto Condensed" panose="02000000000000000000" pitchFamily="2" charset="0"/>
              </a:rPr>
              <a:t>Your right hand delivers me.</a:t>
            </a:r>
          </a:p>
          <a:p>
            <a:r>
              <a:rPr lang="en-US" sz="2800" dirty="0">
                <a:latin typeface="Roboto Condensed" panose="02000000000000000000" pitchFamily="2" charset="0"/>
                <a:ea typeface="Roboto Condensed" panose="02000000000000000000" pitchFamily="2" charset="0"/>
                <a:cs typeface="Roboto Condensed" panose="02000000000000000000" pitchFamily="2" charset="0"/>
              </a:rPr>
              <a:t>The Lord will fulfill his purpose for me;</a:t>
            </a:r>
          </a:p>
          <a:p>
            <a:r>
              <a:rPr lang="en-US" sz="2800" dirty="0">
                <a:latin typeface="Roboto Condensed" panose="02000000000000000000" pitchFamily="2" charset="0"/>
                <a:ea typeface="Roboto Condensed" panose="02000000000000000000" pitchFamily="2" charset="0"/>
                <a:cs typeface="Roboto Condensed" panose="02000000000000000000" pitchFamily="2" charset="0"/>
              </a:rPr>
              <a:t>your steadfast love, O Lord, endures forever. </a:t>
            </a:r>
          </a:p>
          <a:p>
            <a:r>
              <a:rPr lang="en-US" sz="2800" dirty="0">
                <a:latin typeface="Roboto Condensed" panose="02000000000000000000" pitchFamily="2" charset="0"/>
                <a:ea typeface="Roboto Condensed" panose="02000000000000000000" pitchFamily="2" charset="0"/>
                <a:cs typeface="Roboto Condensed" panose="02000000000000000000" pitchFamily="2" charset="0"/>
              </a:rPr>
              <a:t>Do not forsake the work of your hands. </a:t>
            </a:r>
            <a:r>
              <a:rPr lang="en-US" sz="2800" b="1" i="1"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a:t>
            </a:r>
          </a:p>
          <a:p>
            <a:endParaRPr lang="en-US" sz="2000" b="1" i="1" dirty="0">
              <a:solidFill>
                <a:srgbClr val="FF0000"/>
              </a:solidFill>
            </a:endParaRPr>
          </a:p>
        </p:txBody>
      </p:sp>
    </p:spTree>
    <p:extLst>
      <p:ext uri="{BB962C8B-B14F-4D97-AF65-F5344CB8AC3E}">
        <p14:creationId xmlns:p14="http://schemas.microsoft.com/office/powerpoint/2010/main" val="2789961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Clr>
                <a:schemeClr val="dk1"/>
              </a:buClr>
              <a:buSzPts val="2800"/>
              <a:buNone/>
            </a:pPr>
            <a:r>
              <a:rPr lang="en-US" sz="3600" b="1" dirty="0">
                <a:latin typeface="Roboto Condensed" panose="02000000000000000000" pitchFamily="2" charset="0"/>
                <a:ea typeface="Roboto Condensed" panose="02000000000000000000" pitchFamily="2" charset="0"/>
                <a:cs typeface="Roboto Condensed" panose="02000000000000000000" pitchFamily="2" charset="0"/>
              </a:rPr>
              <a:t>Alleluia, Alleluia!</a:t>
            </a:r>
          </a:p>
          <a:p>
            <a:pPr marL="0" lvl="0" indent="0" algn="l" rtl="0">
              <a:lnSpc>
                <a:spcPct val="90000"/>
              </a:lnSpc>
              <a:spcBef>
                <a:spcPts val="1000"/>
              </a:spcBef>
              <a:spcAft>
                <a:spcPts val="0"/>
              </a:spcAft>
              <a:buClr>
                <a:schemeClr val="dk1"/>
              </a:buClr>
              <a:buSzPts val="2800"/>
              <a:buNone/>
            </a:pPr>
            <a:endParaRPr lang="en-US" sz="3600" dirty="0">
              <a:latin typeface="Roboto Condensed" panose="02000000000000000000" pitchFamily="2" charset="0"/>
              <a:ea typeface="Roboto Condensed" panose="02000000000000000000" pitchFamily="2" charset="0"/>
              <a:cs typeface="Roboto Condensed" panose="02000000000000000000" pitchFamily="2" charset="0"/>
            </a:endParaRPr>
          </a:p>
          <a:p>
            <a:pPr marL="0" lvl="0" indent="0" algn="l" rtl="0">
              <a:lnSpc>
                <a:spcPct val="90000"/>
              </a:lnSpc>
              <a:spcBef>
                <a:spcPts val="1000"/>
              </a:spcBef>
              <a:spcAft>
                <a:spcPts val="0"/>
              </a:spcAft>
              <a:buClr>
                <a:schemeClr val="dk1"/>
              </a:buClr>
              <a:buSzPts val="2800"/>
              <a:buNone/>
            </a:pPr>
            <a:r>
              <a:rPr lang="en-US" sz="3600" dirty="0">
                <a:latin typeface="Roboto Condensed" panose="02000000000000000000" pitchFamily="2" charset="0"/>
                <a:ea typeface="Roboto Condensed" panose="02000000000000000000" pitchFamily="2" charset="0"/>
                <a:cs typeface="Roboto Condensed" panose="02000000000000000000" pitchFamily="2" charset="0"/>
              </a:rPr>
              <a:t>The Lord says: I will send you the Spirit of truth, who will lead you to the whole truth.</a:t>
            </a:r>
          </a:p>
          <a:p>
            <a:pPr marL="0" lvl="0" indent="0" algn="l" rtl="0">
              <a:lnSpc>
                <a:spcPct val="90000"/>
              </a:lnSpc>
              <a:spcBef>
                <a:spcPts val="1000"/>
              </a:spcBef>
              <a:spcAft>
                <a:spcPts val="0"/>
              </a:spcAft>
              <a:buClr>
                <a:schemeClr val="dk1"/>
              </a:buClr>
              <a:buSzPts val="2800"/>
              <a:buNone/>
            </a:pPr>
            <a:endParaRPr lang="en-US" sz="3600" dirty="0">
              <a:latin typeface="Roboto Condensed" panose="02000000000000000000" pitchFamily="2" charset="0"/>
              <a:ea typeface="Roboto Condensed" panose="02000000000000000000" pitchFamily="2" charset="0"/>
              <a:cs typeface="Roboto Condensed" panose="02000000000000000000" pitchFamily="2" charset="0"/>
            </a:endParaRPr>
          </a:p>
          <a:p>
            <a:pPr marL="0" lvl="0" indent="0" algn="l" rtl="0">
              <a:lnSpc>
                <a:spcPct val="90000"/>
              </a:lnSpc>
              <a:spcBef>
                <a:spcPts val="1000"/>
              </a:spcBef>
              <a:spcAft>
                <a:spcPts val="0"/>
              </a:spcAft>
              <a:buClr>
                <a:schemeClr val="dk1"/>
              </a:buClr>
              <a:buSzPts val="2800"/>
              <a:buNone/>
            </a:pPr>
            <a:r>
              <a:rPr lang="en-US" sz="3600" b="1" dirty="0">
                <a:latin typeface="Roboto Condensed" panose="02000000000000000000" pitchFamily="2" charset="0"/>
                <a:ea typeface="Roboto Condensed" panose="02000000000000000000" pitchFamily="2" charset="0"/>
                <a:cs typeface="Roboto Condensed" panose="02000000000000000000" pitchFamily="2" charset="0"/>
              </a:rPr>
              <a:t>Alleluia.</a:t>
            </a: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Gospel Acclamation</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67338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The Lord be with you.</a:t>
            </a:r>
          </a:p>
          <a:p>
            <a:pPr marL="0" marR="0" lvl="0" indent="0" rtl="0">
              <a:lnSpc>
                <a:spcPct val="100000"/>
              </a:lnSpc>
              <a:spcBef>
                <a:spcPts val="0"/>
              </a:spcBef>
              <a:spcAft>
                <a:spcPts val="0"/>
              </a:spcAft>
              <a:buClr>
                <a:srgbClr val="000000"/>
              </a:buClr>
              <a:buSzPts val="2400"/>
              <a:buFont typeface="Arial"/>
              <a:buNone/>
            </a:pPr>
            <a:r>
              <a:rPr lang="en-US" sz="3200" b="1" i="1" dirty="0">
                <a:solidFill>
                  <a:srgbClr val="FF0000"/>
                </a:solidFill>
                <a:latin typeface="Roboto Condensed"/>
                <a:ea typeface="Roboto Condensed"/>
                <a:cs typeface="Roboto Condensed"/>
                <a:sym typeface="Roboto Condensed"/>
              </a:rPr>
              <a:t>R. </a:t>
            </a:r>
            <a:r>
              <a:rPr lang="en-US" sz="3200" b="1" i="1" dirty="0">
                <a:latin typeface="Roboto Condensed"/>
                <a:ea typeface="Roboto Condensed"/>
                <a:cs typeface="Roboto Condensed"/>
                <a:sym typeface="Roboto Condensed"/>
              </a:rPr>
              <a:t>And with your Spirit.</a:t>
            </a:r>
          </a:p>
          <a:p>
            <a:pPr marL="0" marR="0" lvl="0" indent="0" rtl="0">
              <a:lnSpc>
                <a:spcPct val="100000"/>
              </a:lnSpc>
              <a:spcBef>
                <a:spcPts val="0"/>
              </a:spcBef>
              <a:spcAft>
                <a:spcPts val="0"/>
              </a:spcAft>
              <a:buClr>
                <a:srgbClr val="000000"/>
              </a:buClr>
              <a:buSzPts val="2000"/>
              <a:buFont typeface="Arial"/>
              <a:buNone/>
            </a:pPr>
            <a:endParaRPr lang="en-US" sz="32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32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32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400"/>
              <a:buFont typeface="Arial"/>
              <a:buNone/>
            </a:pPr>
            <a:r>
              <a:rPr lang="en-CA" sz="3200" dirty="0">
                <a:latin typeface="Roboto Condensed"/>
                <a:ea typeface="Roboto Condensed"/>
                <a:cs typeface="Roboto Condensed"/>
                <a:sym typeface="Roboto Condensed"/>
              </a:rPr>
              <a:t>A reading from the holy gospel according to John.</a:t>
            </a:r>
          </a:p>
          <a:p>
            <a:pPr marL="0" marR="0" lvl="0" indent="0" rtl="0">
              <a:lnSpc>
                <a:spcPct val="100000"/>
              </a:lnSpc>
              <a:spcBef>
                <a:spcPts val="0"/>
              </a:spcBef>
              <a:spcAft>
                <a:spcPts val="0"/>
              </a:spcAft>
              <a:buClr>
                <a:srgbClr val="000000"/>
              </a:buClr>
              <a:buSzPts val="2400"/>
              <a:buFont typeface="Arial"/>
              <a:buNone/>
            </a:pPr>
            <a:r>
              <a:rPr lang="en-CA" sz="3200" b="1" i="1" dirty="0">
                <a:solidFill>
                  <a:srgbClr val="FF0000"/>
                </a:solidFill>
                <a:latin typeface="Roboto Condensed"/>
                <a:ea typeface="Roboto Condensed"/>
                <a:cs typeface="Roboto Condensed"/>
                <a:sym typeface="Roboto Condensed"/>
              </a:rPr>
              <a:t>R. </a:t>
            </a:r>
            <a:r>
              <a:rPr lang="en-CA" sz="3200" b="1" i="1" dirty="0">
                <a:latin typeface="Roboto Condensed"/>
                <a:ea typeface="Roboto Condensed"/>
                <a:cs typeface="Roboto Condensed"/>
                <a:sym typeface="Roboto Condensed"/>
              </a:rPr>
              <a:t>Glory to you, Lord</a:t>
            </a:r>
          </a:p>
          <a:p>
            <a:pPr marL="0" marR="0" lvl="0" indent="0"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Proclamation of the Gospel</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677025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716071" y="1311442"/>
            <a:ext cx="10759858" cy="5232990"/>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400"/>
              <a:buFont typeface="Arial"/>
              <a:buNone/>
            </a:pPr>
            <a:r>
              <a:rPr lang="en-US" sz="2600" dirty="0">
                <a:latin typeface="Roboto Condensed" panose="02000000000000000000" pitchFamily="2" charset="0"/>
                <a:ea typeface="Roboto Condensed" panose="02000000000000000000" pitchFamily="2" charset="0"/>
                <a:cs typeface="Roboto Condensed" panose="02000000000000000000" pitchFamily="2" charset="0"/>
              </a:rPr>
              <a:t>When Jesus knew that his hour had come to depart from this world and go to the Father, he said to the disciples: “Now I am going to him who sent me; yet none of you asks me, ‘Where are you going?’ But because I have said these things to you, sorrow has filled your hearts. “Nevertheless I tell you the truth: it is to your advantage that I go away, for if I do not go away, the Advocate will not come to you; but if I go, I will send him to you. And when he comes, he will prove the world wrong about sin and righteousness and judgment: about sin, because they do not believe in me; about righteousness, because I am going to the Father and you will see me no longer; about judgment, because the ruler of this world has been condemned.” </a:t>
            </a:r>
            <a:endParaRPr lang="en-CA" sz="2600" dirty="0">
              <a:latin typeface="Roboto Condensed"/>
              <a:ea typeface="Roboto Condensed"/>
              <a:cs typeface="Roboto Condensed"/>
              <a:sym typeface="Roboto Condensed"/>
            </a:endParaRPr>
          </a:p>
          <a:p>
            <a:pPr marL="0" marR="0" lvl="0" indent="0" algn="ctr" rtl="0">
              <a:lnSpc>
                <a:spcPct val="100000"/>
              </a:lnSpc>
              <a:spcBef>
                <a:spcPts val="0"/>
              </a:spcBef>
              <a:spcAft>
                <a:spcPts val="0"/>
              </a:spcAft>
              <a:buClr>
                <a:srgbClr val="000000"/>
              </a:buClr>
              <a:buSzPts val="2400"/>
              <a:buFont typeface="Arial"/>
              <a:buNone/>
            </a:pPr>
            <a:r>
              <a:rPr lang="en-CA" sz="2800" dirty="0">
                <a:latin typeface="Roboto Condensed"/>
                <a:ea typeface="Roboto Condensed"/>
                <a:cs typeface="Roboto Condensed"/>
                <a:sym typeface="Roboto Condensed"/>
              </a:rPr>
              <a:t>The gospel of the Lord. </a:t>
            </a:r>
          </a:p>
          <a:p>
            <a:pPr marL="0" marR="0" lvl="0" indent="0" algn="ctr" rtl="0">
              <a:lnSpc>
                <a:spcPct val="100000"/>
              </a:lnSpc>
              <a:spcBef>
                <a:spcPts val="0"/>
              </a:spcBef>
              <a:spcAft>
                <a:spcPts val="0"/>
              </a:spcAft>
              <a:buClr>
                <a:srgbClr val="000000"/>
              </a:buClr>
              <a:buSzPts val="2400"/>
              <a:buFont typeface="Arial"/>
              <a:buNone/>
            </a:pPr>
            <a:r>
              <a:rPr lang="en-CA" sz="2800" b="1" i="1" dirty="0">
                <a:solidFill>
                  <a:srgbClr val="FF0000"/>
                </a:solidFill>
                <a:latin typeface="Roboto Condensed"/>
                <a:ea typeface="Roboto Condensed"/>
                <a:cs typeface="Roboto Condensed"/>
                <a:sym typeface="Roboto Condensed"/>
              </a:rPr>
              <a:t>R.</a:t>
            </a:r>
            <a:r>
              <a:rPr lang="en-CA" sz="2800" b="1" i="1" dirty="0">
                <a:latin typeface="Roboto Condensed"/>
                <a:ea typeface="Roboto Condensed"/>
                <a:cs typeface="Roboto Condensed"/>
                <a:sym typeface="Roboto Condensed"/>
              </a:rPr>
              <a:t> Praise to you, Lord Jesus Christ.</a:t>
            </a:r>
          </a:p>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Gospel: John 16.5-11</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22789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a:solidFill>
                  <a:schemeClr val="lt1"/>
                </a:solidFill>
                <a:latin typeface="Roboto Condensed"/>
                <a:ea typeface="Roboto Condensed"/>
                <a:cs typeface="Roboto Condensed"/>
                <a:sym typeface="Roboto Condensed"/>
              </a:rPr>
              <a:t>Homily</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240502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17944b9c908_0_13"/>
          <p:cNvSpPr/>
          <p:nvPr/>
        </p:nvSpPr>
        <p:spPr>
          <a:xfrm>
            <a:off x="1262700" y="1598904"/>
            <a:ext cx="9666600" cy="4188645"/>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400"/>
              <a:buFont typeface="Arial"/>
              <a:buNone/>
            </a:pPr>
            <a:endParaRPr sz="2000" b="0" i="0" u="none" strike="noStrike" cap="none" dirty="0">
              <a:solidFill>
                <a:srgbClr val="169FBA"/>
              </a:solidFill>
              <a:latin typeface="Roboto Condensed"/>
              <a:ea typeface="Roboto Condensed"/>
              <a:cs typeface="Roboto Condensed"/>
              <a:sym typeface="Roboto Condensed"/>
            </a:endParaRPr>
          </a:p>
        </p:txBody>
      </p:sp>
      <p:sp>
        <p:nvSpPr>
          <p:cNvPr id="3" name="Google Shape;140;g17304bfceb4_0_167">
            <a:extLst>
              <a:ext uri="{FF2B5EF4-FFF2-40B4-BE49-F238E27FC236}">
                <a16:creationId xmlns:a16="http://schemas.microsoft.com/office/drawing/2014/main" id="{B27449EF-23BB-DA4A-17A3-4FFACA504FD8}"/>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Prayer of the Faithful</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21E92B90-F547-484B-FC58-1F87F311F5CA}"/>
              </a:ext>
            </a:extLst>
          </p:cNvPr>
          <p:cNvSpPr txBox="1"/>
          <p:nvPr/>
        </p:nvSpPr>
        <p:spPr>
          <a:xfrm>
            <a:off x="697831" y="1321147"/>
            <a:ext cx="10816389" cy="5333063"/>
          </a:xfrm>
          <a:prstGeom prst="rect">
            <a:avLst/>
          </a:prstGeom>
          <a:noFill/>
        </p:spPr>
        <p:txBody>
          <a:bodyPr wrap="square">
            <a:spAutoFit/>
          </a:bodyPr>
          <a:lstStyle/>
          <a:p>
            <a:pPr>
              <a:lnSpc>
                <a:spcPct val="107000"/>
              </a:lnSpc>
              <a:spcAft>
                <a:spcPts val="800"/>
              </a:spcAft>
            </a:pPr>
            <a:r>
              <a:rPr lang="en-US" sz="2800" kern="100" dirty="0">
                <a:latin typeface="Roboto Condensed" panose="02000000000000000000" pitchFamily="2" charset="0"/>
                <a:ea typeface="Roboto Condensed" panose="02000000000000000000" pitchFamily="2" charset="0"/>
                <a:cs typeface="Roboto Condensed" panose="02000000000000000000" pitchFamily="2" charset="0"/>
              </a:rPr>
              <a:t>The response to each petition is: </a:t>
            </a:r>
            <a:r>
              <a:rPr lang="en-US" sz="2800" b="1" i="1" kern="100" dirty="0">
                <a:latin typeface="Roboto Condensed" panose="02000000000000000000" pitchFamily="2" charset="0"/>
                <a:ea typeface="Roboto Condensed" panose="02000000000000000000" pitchFamily="2" charset="0"/>
                <a:cs typeface="Roboto Condensed" panose="02000000000000000000" pitchFamily="2" charset="0"/>
              </a:rPr>
              <a:t>“Lord, hear our prayer.”</a:t>
            </a:r>
          </a:p>
          <a:p>
            <a:pPr>
              <a:lnSpc>
                <a:spcPct val="107000"/>
              </a:lnSpc>
              <a:spcAft>
                <a:spcPts val="800"/>
              </a:spcAft>
            </a:pPr>
            <a:endParaRPr lang="en-US" sz="2800" kern="100" dirty="0">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US" sz="2800" kern="100" dirty="0">
                <a:latin typeface="Roboto Condensed" panose="02000000000000000000" pitchFamily="2" charset="0"/>
                <a:ea typeface="Roboto Condensed" panose="02000000000000000000" pitchFamily="2" charset="0"/>
                <a:cs typeface="Roboto Condensed" panose="02000000000000000000" pitchFamily="2" charset="0"/>
              </a:rPr>
              <a:t>For the Church and its leaders. May our commitment to the Gospel lead us to deepen our faith and trust in God. W</a:t>
            </a:r>
            <a:r>
              <a:rPr lang="en-US" sz="2800" kern="100" dirty="0">
                <a:effectLst/>
                <a:latin typeface="Roboto Condensed" panose="02000000000000000000" pitchFamily="2" charset="0"/>
                <a:ea typeface="Roboto Condensed" panose="02000000000000000000" pitchFamily="2" charset="0"/>
                <a:cs typeface="Roboto Condensed" panose="02000000000000000000" pitchFamily="2" charset="0"/>
              </a:rPr>
              <a:t>e pray to the Lord. </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US" sz="2800"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kern="100" dirty="0">
                <a:effectLst/>
                <a:latin typeface="Roboto Condensed" panose="02000000000000000000" pitchFamily="2" charset="0"/>
                <a:ea typeface="Roboto Condensed" panose="02000000000000000000" pitchFamily="2" charset="0"/>
                <a:cs typeface="Roboto Condensed" panose="02000000000000000000" pitchFamily="2" charset="0"/>
              </a:rPr>
              <a:t>Lord, hear our prayer.</a:t>
            </a:r>
            <a:r>
              <a:rPr lang="en-US" sz="2800" i="1" kern="100" dirty="0">
                <a:effectLst/>
                <a:latin typeface="Roboto Condensed" panose="02000000000000000000" pitchFamily="2" charset="0"/>
                <a:ea typeface="Roboto Condensed" panose="02000000000000000000" pitchFamily="2" charset="0"/>
                <a:cs typeface="Roboto Condensed" panose="02000000000000000000" pitchFamily="2" charset="0"/>
              </a:rPr>
              <a:t> </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CA" sz="2800" i="1" kern="100" dirty="0">
                <a:effectLst/>
                <a:latin typeface="Roboto Condensed" panose="02000000000000000000" pitchFamily="2" charset="0"/>
                <a:ea typeface="Roboto Condensed" panose="02000000000000000000" pitchFamily="2" charset="0"/>
                <a:cs typeface="Roboto Condensed" panose="02000000000000000000" pitchFamily="2" charset="0"/>
              </a:rPr>
              <a:t> </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CA" sz="2800" kern="10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For </a:t>
            </a:r>
            <a:r>
              <a:rPr lang="en-CA" sz="2800" kern="1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our world and its leaders. May all people be treated with the dignity they deserve as God’s children. W</a:t>
            </a:r>
            <a:r>
              <a:rPr lang="en-CA" sz="2800" kern="10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e pray to the Lord.</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US" sz="2800"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kern="100" dirty="0">
                <a:effectLst/>
                <a:latin typeface="Roboto Condensed" panose="02000000000000000000" pitchFamily="2" charset="0"/>
                <a:ea typeface="Roboto Condensed" panose="02000000000000000000" pitchFamily="2" charset="0"/>
                <a:cs typeface="Roboto Condensed" panose="02000000000000000000" pitchFamily="2" charset="0"/>
              </a:rPr>
              <a:t>Lord, hear our prayer.</a:t>
            </a:r>
            <a:r>
              <a:rPr lang="en-US" sz="2800" i="1" kern="100" dirty="0">
                <a:effectLst/>
                <a:latin typeface="Roboto Condensed" panose="02000000000000000000" pitchFamily="2" charset="0"/>
                <a:ea typeface="Roboto Condensed" panose="02000000000000000000" pitchFamily="2" charset="0"/>
                <a:cs typeface="Roboto Condensed" panose="02000000000000000000" pitchFamily="2" charset="0"/>
              </a:rPr>
              <a:t> </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CA" sz="2400" i="1" kern="100" dirty="0">
                <a:effectLst/>
                <a:latin typeface="Roboto Condensed" panose="02000000000000000000" pitchFamily="2" charset="0"/>
                <a:ea typeface="Roboto Condensed" panose="02000000000000000000" pitchFamily="2" charset="0"/>
                <a:cs typeface="Roboto Condensed" panose="02000000000000000000" pitchFamily="2" charset="0"/>
              </a:rPr>
              <a:t> </a:t>
            </a:r>
            <a:endParaRPr lang="en-CA" sz="24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1441882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17944b9c908_0_13"/>
          <p:cNvSpPr/>
          <p:nvPr/>
        </p:nvSpPr>
        <p:spPr>
          <a:xfrm>
            <a:off x="1262700" y="1598904"/>
            <a:ext cx="9666600" cy="4188645"/>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400"/>
              <a:buFont typeface="Arial"/>
              <a:buNone/>
            </a:pPr>
            <a:endParaRPr sz="2000" b="0" i="0" u="none" strike="noStrike" cap="none" dirty="0">
              <a:solidFill>
                <a:srgbClr val="169FBA"/>
              </a:solidFill>
              <a:latin typeface="Roboto Condensed"/>
              <a:ea typeface="Roboto Condensed"/>
              <a:cs typeface="Roboto Condensed"/>
              <a:sym typeface="Roboto Condensed"/>
            </a:endParaRPr>
          </a:p>
        </p:txBody>
      </p:sp>
      <p:sp>
        <p:nvSpPr>
          <p:cNvPr id="3" name="Google Shape;140;g17304bfceb4_0_167">
            <a:extLst>
              <a:ext uri="{FF2B5EF4-FFF2-40B4-BE49-F238E27FC236}">
                <a16:creationId xmlns:a16="http://schemas.microsoft.com/office/drawing/2014/main" id="{B27449EF-23BB-DA4A-17A3-4FFACA504FD8}"/>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Prayer of the Faithful</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21E92B90-F547-484B-FC58-1F87F311F5CA}"/>
              </a:ext>
            </a:extLst>
          </p:cNvPr>
          <p:cNvSpPr txBox="1"/>
          <p:nvPr/>
        </p:nvSpPr>
        <p:spPr>
          <a:xfrm>
            <a:off x="685799" y="1291004"/>
            <a:ext cx="10828421" cy="4729052"/>
          </a:xfrm>
          <a:prstGeom prst="rect">
            <a:avLst/>
          </a:prstGeom>
          <a:noFill/>
        </p:spPr>
        <p:txBody>
          <a:bodyPr wrap="square">
            <a:spAutoFit/>
          </a:bodyPr>
          <a:lstStyle/>
          <a:p>
            <a:pPr>
              <a:lnSpc>
                <a:spcPct val="107000"/>
              </a:lnSpc>
              <a:spcAft>
                <a:spcPts val="800"/>
              </a:spcAft>
            </a:pPr>
            <a:r>
              <a:rPr lang="en-CA" sz="2800" kern="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For all people of good will.  That the entire human family may recognize </a:t>
            </a:r>
            <a:r>
              <a:rPr lang="en-CA" sz="2800" kern="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our common bond to work for justice and the good of all peoples. W</a:t>
            </a:r>
            <a:r>
              <a:rPr lang="en-CA" sz="2800" kern="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e pray to the Lord.</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US" sz="2800"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kern="100" dirty="0">
                <a:effectLst/>
                <a:latin typeface="Roboto Condensed" panose="02000000000000000000" pitchFamily="2" charset="0"/>
                <a:ea typeface="Roboto Condensed" panose="02000000000000000000" pitchFamily="2" charset="0"/>
                <a:cs typeface="Roboto Condensed" panose="02000000000000000000" pitchFamily="2" charset="0"/>
              </a:rPr>
              <a:t>Lord, hear our prayer.</a:t>
            </a:r>
          </a:p>
          <a:p>
            <a:pPr>
              <a:lnSpc>
                <a:spcPct val="107000"/>
              </a:lnSpc>
              <a:spcAft>
                <a:spcPts val="800"/>
              </a:spcAft>
            </a:pPr>
            <a:endParaRPr lang="en-US" sz="2800" b="1" i="1" kern="100" dirty="0">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US" sz="2800" kern="100" dirty="0">
                <a:effectLst/>
                <a:latin typeface="Roboto Condensed" panose="02000000000000000000" pitchFamily="2" charset="0"/>
                <a:ea typeface="Roboto Condensed" panose="02000000000000000000" pitchFamily="2" charset="0"/>
                <a:cs typeface="Roboto Condensed" panose="02000000000000000000" pitchFamily="2" charset="0"/>
              </a:rPr>
              <a:t>For our</a:t>
            </a:r>
            <a:r>
              <a:rPr lang="en-US" sz="2800" kern="100" dirty="0">
                <a:latin typeface="Roboto Condensed" panose="02000000000000000000" pitchFamily="2" charset="0"/>
                <a:ea typeface="Roboto Condensed" panose="02000000000000000000" pitchFamily="2" charset="0"/>
                <a:cs typeface="Roboto Condensed" panose="02000000000000000000" pitchFamily="2" charset="0"/>
              </a:rPr>
              <a:t> Catholic schools. May we show God’s mercy and love in the world. We pray to the Lord.</a:t>
            </a:r>
          </a:p>
          <a:p>
            <a:pPr>
              <a:lnSpc>
                <a:spcPct val="107000"/>
              </a:lnSpc>
              <a:spcAft>
                <a:spcPts val="800"/>
              </a:spcAft>
            </a:pPr>
            <a:r>
              <a:rPr lang="en-US" sz="2800"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kern="100" dirty="0">
                <a:effectLst/>
                <a:latin typeface="Roboto Condensed" panose="02000000000000000000" pitchFamily="2" charset="0"/>
                <a:ea typeface="Roboto Condensed" panose="02000000000000000000" pitchFamily="2" charset="0"/>
                <a:cs typeface="Roboto Condensed" panose="02000000000000000000" pitchFamily="2" charset="0"/>
              </a:rPr>
              <a:t>Lord, hear our prayer.</a:t>
            </a:r>
          </a:p>
          <a:p>
            <a:pPr>
              <a:lnSpc>
                <a:spcPct val="107000"/>
              </a:lnSpc>
              <a:spcAft>
                <a:spcPts val="800"/>
              </a:spcAft>
            </a:pPr>
            <a:endParaRPr lang="en-CA" sz="2800" kern="10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3143328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17944b9c908_0_13"/>
          <p:cNvSpPr/>
          <p:nvPr/>
        </p:nvSpPr>
        <p:spPr>
          <a:xfrm>
            <a:off x="1262700" y="1598904"/>
            <a:ext cx="9666600" cy="4188645"/>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400"/>
              <a:buFont typeface="Arial"/>
              <a:buNone/>
            </a:pPr>
            <a:endParaRPr sz="2000" b="0" i="0" u="none" strike="noStrike" cap="none" dirty="0">
              <a:solidFill>
                <a:srgbClr val="169FBA"/>
              </a:solidFill>
              <a:latin typeface="Roboto Condensed"/>
              <a:ea typeface="Roboto Condensed"/>
              <a:cs typeface="Roboto Condensed"/>
              <a:sym typeface="Roboto Condensed"/>
            </a:endParaRPr>
          </a:p>
        </p:txBody>
      </p:sp>
      <p:sp>
        <p:nvSpPr>
          <p:cNvPr id="3" name="Google Shape;140;g17304bfceb4_0_167">
            <a:extLst>
              <a:ext uri="{FF2B5EF4-FFF2-40B4-BE49-F238E27FC236}">
                <a16:creationId xmlns:a16="http://schemas.microsoft.com/office/drawing/2014/main" id="{B27449EF-23BB-DA4A-17A3-4FFACA504FD8}"/>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Prayer of the Faithful</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21E92B90-F547-484B-FC58-1F87F311F5CA}"/>
              </a:ext>
            </a:extLst>
          </p:cNvPr>
          <p:cNvSpPr txBox="1"/>
          <p:nvPr/>
        </p:nvSpPr>
        <p:spPr>
          <a:xfrm>
            <a:off x="681789" y="1598904"/>
            <a:ext cx="10828421" cy="1552541"/>
          </a:xfrm>
          <a:prstGeom prst="rect">
            <a:avLst/>
          </a:prstGeom>
          <a:noFill/>
        </p:spPr>
        <p:txBody>
          <a:bodyPr wrap="square">
            <a:spAutoFit/>
          </a:bodyPr>
          <a:lstStyle/>
          <a:p>
            <a:pPr>
              <a:lnSpc>
                <a:spcPct val="107000"/>
              </a:lnSpc>
              <a:spcAft>
                <a:spcPts val="800"/>
              </a:spcAft>
            </a:pPr>
            <a:r>
              <a:rPr lang="en-CA" sz="2800" kern="10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That persons suffering in body, mind, or spirit, may know God’s loving presence through their caregivers, we pray to the Lord.</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US" sz="2800"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kern="100" dirty="0">
                <a:effectLst/>
                <a:latin typeface="Roboto Condensed" panose="02000000000000000000" pitchFamily="2" charset="0"/>
                <a:ea typeface="Roboto Condensed" panose="02000000000000000000" pitchFamily="2" charset="0"/>
                <a:cs typeface="Roboto Condensed" panose="02000000000000000000" pitchFamily="2" charset="0"/>
              </a:rPr>
              <a:t>Lord, hear our prayer.</a:t>
            </a:r>
            <a:r>
              <a:rPr lang="en-US" sz="2800" i="1" kern="100" dirty="0">
                <a:effectLst/>
                <a:latin typeface="Roboto Condensed" panose="02000000000000000000" pitchFamily="2" charset="0"/>
                <a:ea typeface="Roboto Condensed" panose="02000000000000000000" pitchFamily="2" charset="0"/>
                <a:cs typeface="Roboto Condensed" panose="02000000000000000000" pitchFamily="2" charset="0"/>
              </a:rPr>
              <a:t> </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1674804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Offertory Hymn</a:t>
            </a:r>
            <a:endParaRPr sz="1400" b="0" i="0" u="none" strike="noStrike" cap="none" dirty="0">
              <a:solidFill>
                <a:srgbClr val="000000"/>
              </a:solidFill>
              <a:latin typeface="Arial"/>
              <a:ea typeface="Arial"/>
              <a:cs typeface="Arial"/>
              <a:sym typeface="Arial"/>
            </a:endParaRPr>
          </a:p>
        </p:txBody>
      </p:sp>
      <p:sp>
        <p:nvSpPr>
          <p:cNvPr id="4" name="Google Shape;106;g17304bfceb4_0_0">
            <a:extLst>
              <a:ext uri="{FF2B5EF4-FFF2-40B4-BE49-F238E27FC236}">
                <a16:creationId xmlns:a16="http://schemas.microsoft.com/office/drawing/2014/main" id="{3F9626E2-042E-C88E-1B1D-67E6AA58DD7C}"/>
              </a:ext>
            </a:extLst>
          </p:cNvPr>
          <p:cNvSpPr/>
          <p:nvPr/>
        </p:nvSpPr>
        <p:spPr>
          <a:xfrm>
            <a:off x="1321778" y="1661897"/>
            <a:ext cx="9545444" cy="3544191"/>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0000"/>
              </a:buClr>
              <a:buSzPts val="2400"/>
              <a:buFont typeface="Arial"/>
              <a:buNone/>
            </a:pPr>
            <a:endParaRPr lang="en-US" sz="3200" b="0" i="0" u="none" strike="noStrike" cap="none"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For the Beauty of the Earth (Michelle Swift)</a:t>
            </a:r>
          </a:p>
          <a:p>
            <a:pPr marL="0" marR="0" lvl="0" indent="0" algn="ctr" rtl="0">
              <a:lnSpc>
                <a:spcPct val="90000"/>
              </a:lnSpc>
              <a:spcBef>
                <a:spcPts val="0"/>
              </a:spcBef>
              <a:spcAft>
                <a:spcPts val="0"/>
              </a:spcAft>
              <a:buClr>
                <a:srgbClr val="000000"/>
              </a:buClr>
              <a:buSzPts val="2400"/>
              <a:buFont typeface="Arial"/>
              <a:buNone/>
            </a:pPr>
            <a:r>
              <a:rPr lang="en-US" sz="3200" dirty="0">
                <a:solidFill>
                  <a:srgbClr val="1F3864"/>
                </a:solidFill>
                <a:latin typeface="Roboto Condensed"/>
                <a:ea typeface="Roboto Condensed"/>
                <a:cs typeface="Roboto Condensed"/>
                <a:sym typeface="Roboto Condensed"/>
                <a:hlinkClick r:id="rId3"/>
              </a:rPr>
              <a:t>https://www.youtube.com/watch?v=Zy7t2Uasqe8</a:t>
            </a:r>
            <a:r>
              <a:rPr lang="en-US" sz="3200" dirty="0">
                <a:solidFill>
                  <a:srgbClr val="1F3864"/>
                </a:solidFill>
                <a:latin typeface="Roboto Condensed"/>
                <a:ea typeface="Roboto Condensed"/>
                <a:cs typeface="Roboto Condensed"/>
                <a:sym typeface="Roboto Condensed"/>
              </a:rPr>
              <a:t> </a:t>
            </a: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All that we Have (Gary Ault)</a:t>
            </a: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hlinkClick r:id="rId4"/>
              </a:rPr>
              <a:t>https://www.youtube.com/watch?v=k16C-ukG-KI</a:t>
            </a:r>
            <a:r>
              <a:rPr lang="en-US" sz="3200" dirty="0">
                <a:latin typeface="Roboto Condensed"/>
                <a:ea typeface="Roboto Condensed"/>
                <a:cs typeface="Roboto Condensed"/>
                <a:sym typeface="Roboto Condensed"/>
              </a:rPr>
              <a:t> </a:t>
            </a:r>
          </a:p>
        </p:txBody>
      </p:sp>
    </p:spTree>
    <p:extLst>
      <p:ext uri="{BB962C8B-B14F-4D97-AF65-F5344CB8AC3E}">
        <p14:creationId xmlns:p14="http://schemas.microsoft.com/office/powerpoint/2010/main" val="3332626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Preparation of the Gifts</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8C8460F2-9F34-EB93-E074-F4A6D52551DD}"/>
              </a:ext>
            </a:extLst>
          </p:cNvPr>
          <p:cNvSpPr txBox="1"/>
          <p:nvPr/>
        </p:nvSpPr>
        <p:spPr>
          <a:xfrm>
            <a:off x="1827366" y="1528996"/>
            <a:ext cx="8755689" cy="4001095"/>
          </a:xfrm>
          <a:prstGeom prst="rect">
            <a:avLst/>
          </a:prstGeom>
          <a:noFill/>
        </p:spPr>
        <p:txBody>
          <a:bodyPr wrap="square">
            <a:spAutoFit/>
          </a:bodyPr>
          <a:lstStyle/>
          <a:p>
            <a:pPr marL="342900" marR="0" lvl="0" indent="-342900" algn="l" rtl="0">
              <a:lnSpc>
                <a:spcPct val="100000"/>
              </a:lnSpc>
              <a:spcBef>
                <a:spcPts val="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Priest: Pray, my brothers and sisters,</a:t>
            </a: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that my sacrifice and yours may be </a:t>
            </a: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acceptable to God, the almighty Father.</a:t>
            </a:r>
          </a:p>
          <a:p>
            <a:pPr marL="342900" marR="0" lvl="0" indent="-342900" algn="l" rtl="0">
              <a:lnSpc>
                <a:spcPct val="100000"/>
              </a:lnSpc>
              <a:spcBef>
                <a:spcPts val="640"/>
              </a:spcBef>
              <a:spcAft>
                <a:spcPts val="0"/>
              </a:spcAft>
              <a:buClr>
                <a:schemeClr val="lt1"/>
              </a:buClr>
              <a:buSzPts val="3200"/>
              <a:buFont typeface="Arial"/>
              <a:buNone/>
            </a:pPr>
            <a:endParaRPr lang="en-US" sz="3200" b="0" i="1" u="none"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May the Lord accept the sacrifice at your</a:t>
            </a:r>
          </a:p>
          <a:p>
            <a:pPr marL="342900" marR="0" lvl="0" indent="-342900" algn="l" rtl="0">
              <a:lnSpc>
                <a:spcPct val="100000"/>
              </a:lnSpc>
              <a:spcBef>
                <a:spcPts val="640"/>
              </a:spcBef>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hands for the praise and glory of his name, for</a:t>
            </a:r>
          </a:p>
          <a:p>
            <a:pPr marL="342900" marR="0" lvl="0" indent="-342900" algn="l" rtl="0">
              <a:lnSpc>
                <a:spcPct val="100000"/>
              </a:lnSpc>
              <a:spcBef>
                <a:spcPts val="640"/>
              </a:spcBef>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our good and the good of all his holy Church.</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2817717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Prayer Over the Gifts</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8C8460F2-9F34-EB93-E074-F4A6D52551DD}"/>
              </a:ext>
            </a:extLst>
          </p:cNvPr>
          <p:cNvSpPr txBox="1"/>
          <p:nvPr/>
        </p:nvSpPr>
        <p:spPr>
          <a:xfrm>
            <a:off x="1827366" y="1528996"/>
            <a:ext cx="8755689" cy="4570482"/>
          </a:xfrm>
          <a:prstGeom prst="rect">
            <a:avLst/>
          </a:prstGeom>
          <a:noFill/>
        </p:spPr>
        <p:txBody>
          <a:bodyPr wrap="square">
            <a:spAutoFit/>
          </a:bodyPr>
          <a:lstStyle/>
          <a:p>
            <a:pPr marL="342900" marR="0" lvl="0" indent="-342900" algn="l" rtl="0">
              <a:lnSpc>
                <a:spcPct val="100000"/>
              </a:lnSpc>
              <a:spcBef>
                <a:spcPts val="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Priest: The Lord be with you.</a:t>
            </a:r>
            <a:endParaRPr lang="en-US" sz="3200" b="0" i="1" u="none"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And with your spirit.</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endPar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342900" marR="0" lvl="0" indent="-342900" algn="l" rtl="0">
              <a:lnSpc>
                <a:spcPct val="100000"/>
              </a:lnSpc>
              <a:spcBef>
                <a:spcPts val="64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Priest:</a:t>
            </a:r>
            <a:r>
              <a:rPr lang="en-US" sz="3200" b="0"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 </a:t>
            </a: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Lift up your hearts.</a:t>
            </a: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We lift them up to the Lord.</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endPar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342900" marR="0" lvl="0" indent="-342900" algn="l" rtl="0">
              <a:lnSpc>
                <a:spcPct val="100000"/>
              </a:lnSpc>
              <a:spcBef>
                <a:spcPts val="64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Priest</a:t>
            </a:r>
            <a:r>
              <a:rPr lang="en-US" sz="3200" b="0"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 </a:t>
            </a: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Let us give thanks to the Lord</a:t>
            </a:r>
            <a:r>
              <a:rPr lang="en-US" sz="3200" dirty="0">
                <a:latin typeface="Roboto Condensed" panose="02000000000000000000" pitchFamily="2" charset="0"/>
                <a:ea typeface="Roboto Condensed" panose="02000000000000000000" pitchFamily="2" charset="0"/>
                <a:cs typeface="Roboto Condensed" panose="02000000000000000000" pitchFamily="2" charset="0"/>
                <a:sym typeface="Arial"/>
              </a:rPr>
              <a:t> </a:t>
            </a: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our God.</a:t>
            </a: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It is right and just.</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19271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a:solidFill>
                  <a:schemeClr val="lt1"/>
                </a:solidFill>
                <a:latin typeface="Roboto Condensed"/>
                <a:ea typeface="Roboto Condensed"/>
                <a:cs typeface="Roboto Condensed"/>
                <a:sym typeface="Roboto Condensed"/>
              </a:rPr>
              <a:t>Holy, Holy, Holy</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8C8460F2-9F34-EB93-E074-F4A6D52551DD}"/>
              </a:ext>
            </a:extLst>
          </p:cNvPr>
          <p:cNvSpPr txBox="1"/>
          <p:nvPr/>
        </p:nvSpPr>
        <p:spPr>
          <a:xfrm>
            <a:off x="1827366" y="2090172"/>
            <a:ext cx="8755689" cy="3046988"/>
          </a:xfrm>
          <a:prstGeom prst="rect">
            <a:avLst/>
          </a:prstGeom>
          <a:noFill/>
        </p:spPr>
        <p:txBody>
          <a:bodyPr wrap="square">
            <a:spAutoFit/>
          </a:bodyPr>
          <a:lstStyle/>
          <a:p>
            <a:pPr marL="342900" marR="0" lvl="0" indent="-342900" algn="l" rtl="0">
              <a:lnSpc>
                <a:spcPct val="100000"/>
              </a:lnSpc>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Holy, Holy, Holy Lord God of hosts.</a:t>
            </a:r>
          </a:p>
          <a:p>
            <a:pPr marL="342900" marR="0" lvl="0" indent="-342900" algn="l" rtl="0">
              <a:lnSpc>
                <a:spcPct val="100000"/>
              </a:lnSpc>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Heaven and earth are full of your glory.</a:t>
            </a:r>
          </a:p>
          <a:p>
            <a:pPr marL="342900" marR="0" lvl="0" indent="-342900" algn="l" rtl="0">
              <a:lnSpc>
                <a:spcPct val="100000"/>
              </a:lnSpc>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Hosanna in the highest.</a:t>
            </a:r>
          </a:p>
          <a:p>
            <a:pPr marL="342900" marR="0" lvl="0" indent="-342900" algn="l" rtl="0">
              <a:lnSpc>
                <a:spcPct val="100000"/>
              </a:lnSpc>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Blessed is he who comes in the name of </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the Lord.</a:t>
            </a:r>
          </a:p>
          <a:p>
            <a:pPr marL="342900" marR="0" lvl="0" indent="-342900" algn="l" rtl="0">
              <a:lnSpc>
                <a:spcPct val="100000"/>
              </a:lnSpc>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Hosanna in the highest.</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2564587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800" dirty="0">
              <a:solidFill>
                <a:schemeClr val="dk1"/>
              </a:solidFill>
              <a:latin typeface="Roboto Condensed" panose="02000000000000000000" pitchFamily="2" charset="0"/>
              <a:ea typeface="Roboto Condensed" panose="02000000000000000000" pitchFamily="2" charset="0"/>
              <a:cs typeface="Roboto Condensed" panose="02000000000000000000" pitchFamily="2" charset="0"/>
              <a:sym typeface="Roboto Condensed"/>
            </a:endParaRPr>
          </a:p>
          <a:p>
            <a:pPr marL="0" marR="0" lvl="0" indent="0" rtl="0">
              <a:lnSpc>
                <a:spcPct val="100000"/>
              </a:lnSpc>
              <a:spcBef>
                <a:spcPts val="0"/>
              </a:spcBef>
              <a:spcAft>
                <a:spcPts val="0"/>
              </a:spcAft>
              <a:buClr>
                <a:srgbClr val="000000"/>
              </a:buClr>
              <a:buSzPts val="2000"/>
              <a:buFont typeface="Arial"/>
              <a:buNone/>
            </a:pPr>
            <a:endParaRPr sz="3200" b="0" i="0" u="none" strike="noStrike" cap="none" dirty="0">
              <a:solidFill>
                <a:schemeClr val="dk1"/>
              </a:solidFill>
              <a:latin typeface="Roboto Condensed" panose="02000000000000000000" pitchFamily="2" charset="0"/>
              <a:ea typeface="Roboto Condensed" panose="02000000000000000000" pitchFamily="2" charset="0"/>
              <a:cs typeface="Roboto Condensed" panose="02000000000000000000" pitchFamily="2" charset="0"/>
              <a:sym typeface="Roboto Condensed"/>
            </a:endParaRPr>
          </a:p>
          <a:p>
            <a:pPr marL="342900" marR="0" lvl="0" indent="-342900" algn="l" rtl="0">
              <a:lnSpc>
                <a:spcPct val="100000"/>
              </a:lnSpc>
              <a:spcBef>
                <a:spcPts val="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Priest: The mystery of faith.</a:t>
            </a: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endPar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When we eat this Bread and drink </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This Cup, we proclaim your death, O Lord, </a:t>
            </a:r>
          </a:p>
          <a:p>
            <a:pPr marL="342900" marR="0" lvl="0" indent="-342900" algn="l" rtl="0">
              <a:lnSpc>
                <a:spcPct val="100000"/>
              </a:lnSpc>
              <a:spcBef>
                <a:spcPts val="640"/>
              </a:spcBef>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until you come again.</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a:p>
            <a:pPr marL="0" marR="0" lvl="0" indent="0" algn="l" rtl="0">
              <a:lnSpc>
                <a:spcPct val="100000"/>
              </a:lnSpc>
              <a:spcBef>
                <a:spcPts val="0"/>
              </a:spcBef>
              <a:spcAft>
                <a:spcPts val="0"/>
              </a:spcAft>
              <a:buClr>
                <a:srgbClr val="000000"/>
              </a:buClr>
              <a:buSzPts val="2000"/>
              <a:buFont typeface="Arial"/>
              <a:buNone/>
            </a:pPr>
            <a:endParaRPr sz="2800" b="0" i="0" u="none" strike="noStrike" cap="none"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The Mystery of Faith (Memorial Acclamation)</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679229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3200" dirty="0">
              <a:solidFill>
                <a:schemeClr val="dk1"/>
              </a:solidFill>
              <a:latin typeface="Roboto Condensed" panose="02000000000000000000" pitchFamily="2" charset="0"/>
              <a:ea typeface="Roboto Condensed" panose="02000000000000000000" pitchFamily="2" charset="0"/>
              <a:cs typeface="Roboto Condensed" panose="02000000000000000000" pitchFamily="2" charset="0"/>
              <a:sym typeface="Roboto Condensed"/>
            </a:endParaRPr>
          </a:p>
          <a:p>
            <a:pPr marL="0" lvl="0" indent="0" algn="l" rtl="0">
              <a:lnSpc>
                <a:spcPct val="90000"/>
              </a:lnSpc>
              <a:spcBef>
                <a:spcPts val="0"/>
              </a:spcBef>
              <a:spcAft>
                <a:spcPts val="0"/>
              </a:spcAft>
              <a:buClr>
                <a:schemeClr val="dk1"/>
              </a:buClr>
              <a:buSzPts val="2800"/>
              <a:buNone/>
            </a:pPr>
            <a:r>
              <a:rPr lang="en-US" sz="3600" dirty="0">
                <a:latin typeface="Roboto Condensed" panose="02000000000000000000" pitchFamily="2" charset="0"/>
                <a:ea typeface="Roboto Condensed" panose="02000000000000000000" pitchFamily="2" charset="0"/>
                <a:cs typeface="Roboto Condensed" panose="02000000000000000000" pitchFamily="2" charset="0"/>
              </a:rPr>
              <a:t>Our Father, who art in Heaven, hallowed be Thy Name.  Thy Kingdom come, thy Will be done, on earth, as it is in Heaven. Give us this day our daily bread and forgive us our trespasses as we forgive those who trespass against us; and lead us not into temptation, but deliver us from evil. </a:t>
            </a: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The Lord’s Prayer</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67183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639187"/>
            <a:ext cx="8755689" cy="360737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lt1"/>
              </a:buClr>
              <a:buSzPts val="3200"/>
              <a:buFont typeface="Arial"/>
              <a:buNone/>
            </a:pPr>
            <a:r>
              <a:rPr lang="en-US" sz="3200" b="0" u="none" dirty="0">
                <a:latin typeface="Roboto Condensed" panose="02000000000000000000" pitchFamily="2" charset="0"/>
                <a:ea typeface="Roboto Condensed" panose="02000000000000000000" pitchFamily="2" charset="0"/>
                <a:cs typeface="Roboto Condensed" panose="02000000000000000000" pitchFamily="2" charset="0"/>
                <a:sym typeface="Arial"/>
              </a:rPr>
              <a:t>Priest: </a:t>
            </a: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Behold the Lamb of God, behold him who</a:t>
            </a:r>
          </a:p>
          <a:p>
            <a:pPr marR="0" lvl="0" indent="17463" algn="l" rtl="0">
              <a:lnSpc>
                <a:spcPct val="100000"/>
              </a:lnSpc>
              <a:spcBef>
                <a:spcPts val="0"/>
              </a:spcBef>
              <a:spcAft>
                <a:spcPts val="0"/>
              </a:spcAft>
              <a:buClr>
                <a:schemeClr val="lt1"/>
              </a:buClr>
              <a:buSzPts val="3200"/>
              <a:buFont typeface="Arial"/>
              <a:buNone/>
              <a:tabLst>
                <a:tab pos="179388" algn="l"/>
              </a:tabLst>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takes away the sins of the world. Blessed are those called to the supper of the Lamb.</a:t>
            </a: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200"/>
              </a:spcBef>
              <a:spcAft>
                <a:spcPts val="0"/>
              </a:spcAft>
              <a:buClr>
                <a:schemeClr val="lt1"/>
              </a:buClr>
              <a:buSzPts val="1000"/>
              <a:buFont typeface="Arial"/>
              <a:buNone/>
            </a:pPr>
            <a:endPar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Lord, I am not worthy that you should enter</a:t>
            </a:r>
          </a:p>
          <a:p>
            <a:pPr indent="17463">
              <a:spcBef>
                <a:spcPts val="640"/>
              </a:spcBef>
              <a:buClr>
                <a:schemeClr val="lt1"/>
              </a:buClr>
              <a:buSzPts val="3200"/>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under my roof, but only say the word and my soul shall be healed. </a:t>
            </a:r>
            <a:endParaRPr sz="32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Invitation to Communion</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4261484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g17304bfceb4_0_0"/>
          <p:cNvSpPr/>
          <p:nvPr/>
        </p:nvSpPr>
        <p:spPr>
          <a:xfrm>
            <a:off x="3000" y="0"/>
            <a:ext cx="12189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 name="Google Shape;140;g17304bfceb4_0_167">
            <a:extLst>
              <a:ext uri="{FF2B5EF4-FFF2-40B4-BE49-F238E27FC236}">
                <a16:creationId xmlns:a16="http://schemas.microsoft.com/office/drawing/2014/main" id="{C9BB6B1E-AB31-58B2-DEEE-E249D1FAAA1F}"/>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Communion</a:t>
            </a:r>
            <a:r>
              <a:rPr lang="en-US" sz="4000" b="0" i="0" u="none" strike="noStrike" cap="none" dirty="0">
                <a:solidFill>
                  <a:schemeClr val="lt1"/>
                </a:solidFill>
                <a:latin typeface="Roboto Condensed"/>
                <a:ea typeface="Roboto Condensed"/>
                <a:cs typeface="Roboto Condensed"/>
                <a:sym typeface="Roboto Condensed"/>
              </a:rPr>
              <a:t> Hymn</a:t>
            </a:r>
            <a:endParaRPr lang="en-US" sz="1400" b="0" i="0" u="none" strike="noStrike" cap="none" dirty="0">
              <a:solidFill>
                <a:srgbClr val="000000"/>
              </a:solidFill>
              <a:latin typeface="Arial"/>
              <a:ea typeface="Arial"/>
              <a:cs typeface="Arial"/>
              <a:sym typeface="Arial"/>
            </a:endParaRPr>
          </a:p>
        </p:txBody>
      </p:sp>
      <p:sp>
        <p:nvSpPr>
          <p:cNvPr id="2" name="Google Shape;106;g17304bfceb4_0_0">
            <a:extLst>
              <a:ext uri="{FF2B5EF4-FFF2-40B4-BE49-F238E27FC236}">
                <a16:creationId xmlns:a16="http://schemas.microsoft.com/office/drawing/2014/main" id="{3C457C19-7440-1DEB-FBB2-F25CE8116D41}"/>
              </a:ext>
            </a:extLst>
          </p:cNvPr>
          <p:cNvSpPr/>
          <p:nvPr/>
        </p:nvSpPr>
        <p:spPr>
          <a:xfrm>
            <a:off x="1323278" y="1410809"/>
            <a:ext cx="9545444" cy="4102887"/>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0000"/>
              </a:buClr>
              <a:buSzPts val="2400"/>
              <a:buFont typeface="Arial"/>
              <a:buNone/>
            </a:pPr>
            <a:endParaRPr lang="en-US" sz="2400" b="0" i="0" u="none" strike="noStrike" cap="none"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Here at this Table (Janet Sullivan Whitaker)</a:t>
            </a:r>
          </a:p>
          <a:p>
            <a:pPr marL="0" marR="0" lvl="0" indent="0" algn="ctr" rtl="0">
              <a:lnSpc>
                <a:spcPct val="90000"/>
              </a:lnSpc>
              <a:spcBef>
                <a:spcPts val="0"/>
              </a:spcBef>
              <a:spcAft>
                <a:spcPts val="0"/>
              </a:spcAft>
              <a:buClr>
                <a:srgbClr val="000000"/>
              </a:buClr>
              <a:buSzPts val="2400"/>
              <a:buFont typeface="Arial"/>
              <a:buNone/>
            </a:pPr>
            <a:r>
              <a:rPr lang="en-US" sz="3200" dirty="0">
                <a:solidFill>
                  <a:srgbClr val="1F3864"/>
                </a:solidFill>
                <a:latin typeface="Roboto Condensed"/>
                <a:ea typeface="Roboto Condensed"/>
                <a:cs typeface="Roboto Condensed"/>
                <a:sym typeface="Roboto Condensed"/>
                <a:hlinkClick r:id="rId3"/>
              </a:rPr>
              <a:t>https://www.youtube.com/watch?v=9o51fVKpK7s</a:t>
            </a:r>
            <a:r>
              <a:rPr lang="en-US" sz="3200" dirty="0">
                <a:solidFill>
                  <a:srgbClr val="1F3864"/>
                </a:solidFill>
                <a:latin typeface="Roboto Condensed"/>
                <a:ea typeface="Roboto Condensed"/>
                <a:cs typeface="Roboto Condensed"/>
                <a:sym typeface="Roboto Condensed"/>
              </a:rPr>
              <a:t> </a:t>
            </a: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I am the Bread of Life (Suzanne </a:t>
            </a:r>
            <a:r>
              <a:rPr lang="en-US" sz="3200" dirty="0" err="1">
                <a:latin typeface="Roboto Condensed"/>
                <a:ea typeface="Roboto Condensed"/>
                <a:cs typeface="Roboto Condensed"/>
                <a:sym typeface="Roboto Condensed"/>
              </a:rPr>
              <a:t>Toolan</a:t>
            </a:r>
            <a:r>
              <a:rPr lang="en-US" sz="3200" dirty="0">
                <a:latin typeface="Roboto Condensed"/>
                <a:ea typeface="Roboto Condensed"/>
                <a:cs typeface="Roboto Condensed"/>
                <a:sym typeface="Roboto Condensed"/>
              </a:rPr>
              <a:t>) </a:t>
            </a:r>
          </a:p>
          <a:p>
            <a:pPr marL="0" marR="0" lvl="0" indent="0" algn="ctr" rtl="0">
              <a:lnSpc>
                <a:spcPct val="90000"/>
              </a:lnSpc>
              <a:spcBef>
                <a:spcPts val="0"/>
              </a:spcBef>
              <a:spcAft>
                <a:spcPts val="0"/>
              </a:spcAft>
              <a:buClr>
                <a:srgbClr val="000000"/>
              </a:buClr>
              <a:buSzPts val="2400"/>
              <a:buFont typeface="Arial"/>
              <a:buNone/>
            </a:pPr>
            <a:r>
              <a:rPr lang="en-US" sz="3200" dirty="0">
                <a:solidFill>
                  <a:srgbClr val="1F3864"/>
                </a:solidFill>
                <a:latin typeface="Roboto Condensed"/>
                <a:ea typeface="Roboto Condensed"/>
                <a:cs typeface="Roboto Condensed"/>
                <a:sym typeface="Roboto Condensed"/>
                <a:hlinkClick r:id="rId4"/>
              </a:rPr>
              <a:t>https://www.youtube.com/watch?v=IvD0XJzOWQ4</a:t>
            </a:r>
            <a:r>
              <a:rPr lang="en-US" sz="3200" dirty="0">
                <a:solidFill>
                  <a:srgbClr val="1F3864"/>
                </a:solidFill>
                <a:latin typeface="Roboto Condensed"/>
                <a:ea typeface="Roboto Condensed"/>
                <a:cs typeface="Roboto Condensed"/>
                <a:sym typeface="Roboto Condensed"/>
              </a:rPr>
              <a:t> </a:t>
            </a: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solidFill>
                  <a:srgbClr val="1F3864"/>
                </a:solidFill>
                <a:latin typeface="Roboto Condensed"/>
                <a:ea typeface="Roboto Condensed"/>
                <a:cs typeface="Roboto Condensed"/>
                <a:sym typeface="Roboto Condensed"/>
              </a:rPr>
              <a:t> </a:t>
            </a:r>
          </a:p>
        </p:txBody>
      </p:sp>
    </p:spTree>
    <p:extLst>
      <p:ext uri="{BB962C8B-B14F-4D97-AF65-F5344CB8AC3E}">
        <p14:creationId xmlns:p14="http://schemas.microsoft.com/office/powerpoint/2010/main" val="654924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998309" y="1221783"/>
            <a:ext cx="9231199" cy="4905244"/>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1000"/>
              </a:spcBef>
              <a:spcAft>
                <a:spcPts val="0"/>
              </a:spcAft>
              <a:buClr>
                <a:schemeClr val="dk1"/>
              </a:buClr>
              <a:buSzPct val="100000"/>
              <a:buFont typeface="Calibri"/>
              <a:buNone/>
            </a:pPr>
            <a:r>
              <a:rPr lang="en-US" sz="3200" dirty="0">
                <a:latin typeface="Roboto Condensed" panose="02000000000000000000" pitchFamily="2" charset="0"/>
                <a:ea typeface="Roboto Condensed" panose="02000000000000000000" pitchFamily="2" charset="0"/>
                <a:cs typeface="Roboto Condensed" panose="02000000000000000000" pitchFamily="2" charset="0"/>
              </a:rPr>
              <a:t>The Lord be with you.</a:t>
            </a:r>
          </a:p>
          <a:p>
            <a:pPr marL="228600" lvl="0" indent="-228600" algn="l" rtl="0">
              <a:lnSpc>
                <a:spcPct val="90000"/>
              </a:lnSpc>
              <a:spcBef>
                <a:spcPts val="1000"/>
              </a:spcBef>
              <a:spcAft>
                <a:spcPts val="0"/>
              </a:spcAft>
              <a:buClr>
                <a:schemeClr val="dk1"/>
              </a:buClr>
              <a:buSzPct val="100000"/>
              <a:buFont typeface="Calibri"/>
              <a:buNone/>
            </a:pPr>
            <a:r>
              <a:rPr lang="en-US" sz="3200" b="1" i="1"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 </a:t>
            </a:r>
            <a:r>
              <a:rPr lang="en-US" sz="3200" b="1" i="1" dirty="0">
                <a:latin typeface="Roboto Condensed" panose="02000000000000000000" pitchFamily="2" charset="0"/>
                <a:ea typeface="Roboto Condensed" panose="02000000000000000000" pitchFamily="2" charset="0"/>
                <a:cs typeface="Roboto Condensed" panose="02000000000000000000" pitchFamily="2" charset="0"/>
              </a:rPr>
              <a:t>And with your spirit.</a:t>
            </a:r>
          </a:p>
          <a:p>
            <a:pPr marL="228600" lvl="0" indent="-228600" algn="l" rtl="0">
              <a:lnSpc>
                <a:spcPct val="90000"/>
              </a:lnSpc>
              <a:spcBef>
                <a:spcPts val="1000"/>
              </a:spcBef>
              <a:spcAft>
                <a:spcPts val="0"/>
              </a:spcAft>
              <a:buClr>
                <a:schemeClr val="dk1"/>
              </a:buClr>
              <a:buSzPct val="100000"/>
              <a:buFont typeface="Calibri"/>
              <a:buNone/>
            </a:pP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228600" lvl="0" indent="-228600" algn="l" rtl="0">
              <a:lnSpc>
                <a:spcPct val="90000"/>
              </a:lnSpc>
              <a:spcBef>
                <a:spcPts val="1000"/>
              </a:spcBef>
              <a:spcAft>
                <a:spcPts val="0"/>
              </a:spcAft>
              <a:buClr>
                <a:schemeClr val="dk1"/>
              </a:buClr>
              <a:buSzPct val="100000"/>
              <a:buFont typeface="Calibri"/>
              <a:buNone/>
            </a:pPr>
            <a:r>
              <a:rPr lang="en-US" sz="3200" dirty="0">
                <a:latin typeface="Roboto Condensed" panose="02000000000000000000" pitchFamily="2" charset="0"/>
                <a:ea typeface="Roboto Condensed" panose="02000000000000000000" pitchFamily="2" charset="0"/>
                <a:cs typeface="Roboto Condensed" panose="02000000000000000000" pitchFamily="2" charset="0"/>
              </a:rPr>
              <a:t>May almighty God bless us, Father, Son, and Holy Spirit.</a:t>
            </a:r>
          </a:p>
          <a:p>
            <a:pPr marL="228600" lvl="0" indent="-228600" algn="l" rtl="0">
              <a:lnSpc>
                <a:spcPct val="90000"/>
              </a:lnSpc>
              <a:spcBef>
                <a:spcPts val="1000"/>
              </a:spcBef>
              <a:spcAft>
                <a:spcPts val="0"/>
              </a:spcAft>
              <a:buClr>
                <a:schemeClr val="dk1"/>
              </a:buClr>
              <a:buSzPct val="100000"/>
              <a:buFont typeface="Calibri"/>
              <a:buNone/>
            </a:pPr>
            <a:r>
              <a:rPr lang="en-US" sz="3200" b="1" i="1"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 </a:t>
            </a:r>
            <a:r>
              <a:rPr lang="en-US" sz="3200" b="1" i="1" dirty="0">
                <a:latin typeface="Roboto Condensed" panose="02000000000000000000" pitchFamily="2" charset="0"/>
                <a:ea typeface="Roboto Condensed" panose="02000000000000000000" pitchFamily="2" charset="0"/>
                <a:cs typeface="Roboto Condensed" panose="02000000000000000000" pitchFamily="2" charset="0"/>
              </a:rPr>
              <a:t>Amen.</a:t>
            </a:r>
          </a:p>
          <a:p>
            <a:pPr marL="228600" lvl="0" indent="-228600" algn="l" rtl="0">
              <a:lnSpc>
                <a:spcPct val="90000"/>
              </a:lnSpc>
              <a:spcBef>
                <a:spcPts val="1000"/>
              </a:spcBef>
              <a:spcAft>
                <a:spcPts val="0"/>
              </a:spcAft>
              <a:buClr>
                <a:schemeClr val="dk1"/>
              </a:buClr>
              <a:buSzPct val="100000"/>
              <a:buFont typeface="Calibri"/>
              <a:buNone/>
            </a:pP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228600" lvl="0" indent="-228600" algn="l" rtl="0">
              <a:lnSpc>
                <a:spcPct val="90000"/>
              </a:lnSpc>
              <a:spcBef>
                <a:spcPts val="1000"/>
              </a:spcBef>
              <a:spcAft>
                <a:spcPts val="0"/>
              </a:spcAft>
              <a:buClr>
                <a:schemeClr val="dk1"/>
              </a:buClr>
              <a:buSzPct val="100000"/>
              <a:buFont typeface="Calibri"/>
              <a:buNone/>
            </a:pPr>
            <a:r>
              <a:rPr lang="en-US" sz="3200" dirty="0">
                <a:latin typeface="Roboto Condensed" panose="02000000000000000000" pitchFamily="2" charset="0"/>
                <a:ea typeface="Roboto Condensed" panose="02000000000000000000" pitchFamily="2" charset="0"/>
                <a:cs typeface="Roboto Condensed" panose="02000000000000000000" pitchFamily="2" charset="0"/>
              </a:rPr>
              <a:t>Go in peace to love and serve the Lord.</a:t>
            </a:r>
          </a:p>
          <a:p>
            <a:pPr marL="228600" lvl="0" indent="-228600" algn="l" rtl="0">
              <a:lnSpc>
                <a:spcPct val="90000"/>
              </a:lnSpc>
              <a:spcBef>
                <a:spcPts val="1000"/>
              </a:spcBef>
              <a:spcAft>
                <a:spcPts val="0"/>
              </a:spcAft>
              <a:buClr>
                <a:schemeClr val="dk1"/>
              </a:buClr>
              <a:buSzPct val="100000"/>
              <a:buFont typeface="Calibri"/>
              <a:buNone/>
            </a:pPr>
            <a:r>
              <a:rPr lang="en-US" sz="3200" b="1" i="1"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 </a:t>
            </a:r>
            <a:r>
              <a:rPr lang="en-US" sz="3200" b="1" i="1" dirty="0">
                <a:latin typeface="Roboto Condensed" panose="02000000000000000000" pitchFamily="2" charset="0"/>
                <a:ea typeface="Roboto Condensed" panose="02000000000000000000" pitchFamily="2" charset="0"/>
                <a:cs typeface="Roboto Condensed" panose="02000000000000000000" pitchFamily="2" charset="0"/>
              </a:rPr>
              <a:t>Thanks be to God.</a:t>
            </a:r>
            <a:endParaRPr sz="3200" b="0" i="1" u="none" strike="noStrike" cap="none"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a:solidFill>
                  <a:schemeClr val="lt1"/>
                </a:solidFill>
                <a:latin typeface="Roboto Condensed"/>
                <a:ea typeface="Roboto Condensed"/>
                <a:cs typeface="Roboto Condensed"/>
                <a:sym typeface="Roboto Condensed"/>
              </a:rPr>
              <a:t>Final B</a:t>
            </a:r>
            <a:r>
              <a:rPr lang="en-US" sz="4000" dirty="0">
                <a:solidFill>
                  <a:schemeClr val="lt1"/>
                </a:solidFill>
                <a:latin typeface="Roboto Condensed"/>
                <a:ea typeface="Roboto Condensed"/>
                <a:cs typeface="Roboto Condensed"/>
                <a:sym typeface="Roboto Condensed"/>
              </a:rPr>
              <a:t>lessing</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90854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g17304bfceb4_0_0"/>
          <p:cNvSpPr/>
          <p:nvPr/>
        </p:nvSpPr>
        <p:spPr>
          <a:xfrm>
            <a:off x="0" y="0"/>
            <a:ext cx="12189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 name="Google Shape;140;g17304bfceb4_0_167">
            <a:extLst>
              <a:ext uri="{FF2B5EF4-FFF2-40B4-BE49-F238E27FC236}">
                <a16:creationId xmlns:a16="http://schemas.microsoft.com/office/drawing/2014/main" id="{C9BB6B1E-AB31-58B2-DEEE-E249D1FAAA1F}"/>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a:solidFill>
                  <a:schemeClr val="lt1"/>
                </a:solidFill>
                <a:latin typeface="Roboto Condensed"/>
                <a:ea typeface="Roboto Condensed"/>
                <a:cs typeface="Roboto Condensed"/>
                <a:sym typeface="Roboto Condensed"/>
              </a:rPr>
              <a:t>Recessional Hymn</a:t>
            </a:r>
            <a:endParaRPr lang="en-US" sz="1400" b="0" i="0" u="none" strike="noStrike" cap="none" dirty="0">
              <a:solidFill>
                <a:srgbClr val="000000"/>
              </a:solidFill>
              <a:latin typeface="Arial"/>
              <a:ea typeface="Arial"/>
              <a:cs typeface="Arial"/>
              <a:sym typeface="Arial"/>
            </a:endParaRPr>
          </a:p>
        </p:txBody>
      </p:sp>
      <p:sp>
        <p:nvSpPr>
          <p:cNvPr id="2" name="Google Shape;106;g17304bfceb4_0_0">
            <a:extLst>
              <a:ext uri="{FF2B5EF4-FFF2-40B4-BE49-F238E27FC236}">
                <a16:creationId xmlns:a16="http://schemas.microsoft.com/office/drawing/2014/main" id="{3C457C19-7440-1DEB-FBB2-F25CE8116D41}"/>
              </a:ext>
            </a:extLst>
          </p:cNvPr>
          <p:cNvSpPr/>
          <p:nvPr/>
        </p:nvSpPr>
        <p:spPr>
          <a:xfrm>
            <a:off x="1323278" y="1661897"/>
            <a:ext cx="9545444" cy="3266539"/>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0000"/>
              </a:buClr>
              <a:buSzPts val="2400"/>
              <a:buFont typeface="Arial"/>
              <a:buNone/>
            </a:pPr>
            <a:endParaRPr lang="en-US" sz="2400" b="0" i="0" u="none" strike="noStrike" cap="none"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Glory &amp; Praise to Our God (Dan Schutte)</a:t>
            </a:r>
          </a:p>
          <a:p>
            <a:pPr marL="0" marR="0" lvl="0" indent="0" algn="ctr" rtl="0">
              <a:lnSpc>
                <a:spcPct val="90000"/>
              </a:lnSpc>
              <a:spcBef>
                <a:spcPts val="0"/>
              </a:spcBef>
              <a:spcAft>
                <a:spcPts val="0"/>
              </a:spcAft>
              <a:buClr>
                <a:srgbClr val="000000"/>
              </a:buClr>
              <a:buSzPts val="2400"/>
              <a:buFont typeface="Arial"/>
              <a:buNone/>
            </a:pPr>
            <a:r>
              <a:rPr lang="en-US" sz="3200" dirty="0">
                <a:solidFill>
                  <a:srgbClr val="1F3864"/>
                </a:solidFill>
                <a:latin typeface="Roboto Condensed"/>
                <a:ea typeface="Roboto Condensed"/>
                <a:cs typeface="Roboto Condensed"/>
                <a:sym typeface="Roboto Condensed"/>
                <a:hlinkClick r:id="rId3"/>
              </a:rPr>
              <a:t>https://www.youtube.com/watch?v=c7GiWZG-AI4</a:t>
            </a: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City of God (Dan Schutte) </a:t>
            </a:r>
          </a:p>
          <a:p>
            <a:pPr marL="0" marR="0" lvl="0" indent="0" algn="ctr" rtl="0">
              <a:lnSpc>
                <a:spcPct val="90000"/>
              </a:lnSpc>
              <a:spcBef>
                <a:spcPts val="0"/>
              </a:spcBef>
              <a:spcAft>
                <a:spcPts val="0"/>
              </a:spcAft>
              <a:buClr>
                <a:srgbClr val="000000"/>
              </a:buClr>
              <a:buSzPts val="2400"/>
              <a:buFont typeface="Arial"/>
              <a:buNone/>
            </a:pPr>
            <a:r>
              <a:rPr lang="en-US" sz="3200" dirty="0">
                <a:solidFill>
                  <a:srgbClr val="1F3864"/>
                </a:solidFill>
                <a:latin typeface="Roboto Condensed"/>
                <a:ea typeface="Roboto Condensed"/>
                <a:cs typeface="Roboto Condensed"/>
                <a:sym typeface="Roboto Condensed"/>
                <a:hlinkClick r:id="rId4"/>
              </a:rPr>
              <a:t>https://www.youtube.com/watch?v=kXZTYV1Pq_M</a:t>
            </a:r>
            <a:r>
              <a:rPr lang="en-US" sz="3200" dirty="0">
                <a:solidFill>
                  <a:srgbClr val="1F3864"/>
                </a:solidFill>
                <a:latin typeface="Roboto Condensed"/>
                <a:ea typeface="Roboto Condensed"/>
                <a:cs typeface="Roboto Condensed"/>
                <a:sym typeface="Roboto Condensed"/>
              </a:rPr>
              <a:t> </a:t>
            </a:r>
          </a:p>
        </p:txBody>
      </p:sp>
    </p:spTree>
    <p:extLst>
      <p:ext uri="{BB962C8B-B14F-4D97-AF65-F5344CB8AC3E}">
        <p14:creationId xmlns:p14="http://schemas.microsoft.com/office/powerpoint/2010/main" val="3594030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1018</TotalTime>
  <Words>2037</Words>
  <Application>Microsoft Office PowerPoint</Application>
  <PresentationFormat>Widescreen</PresentationFormat>
  <Paragraphs>310</Paragraphs>
  <Slides>25</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Calibri</vt:lpstr>
      <vt:lpstr>Arial</vt:lpstr>
      <vt:lpstr>Roboto Condensed</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OCSTA - Ashlee Cabral</dc:creator>
  <cp:lastModifiedBy>OCSTA - Ashlee Cabral</cp:lastModifiedBy>
  <cp:revision>38</cp:revision>
  <dcterms:modified xsi:type="dcterms:W3CDTF">2024-02-20T16:36:12Z</dcterms:modified>
</cp:coreProperties>
</file>